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98" r:id="rId5"/>
    <p:sldId id="299" r:id="rId6"/>
    <p:sldId id="300" r:id="rId7"/>
    <p:sldId id="297" r:id="rId8"/>
    <p:sldId id="296" r:id="rId9"/>
    <p:sldId id="259" r:id="rId10"/>
    <p:sldId id="260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78" r:id="rId20"/>
  </p:sldIdLst>
  <p:sldSz cx="18288000" cy="10287000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Cinzel" panose="020B0604020202020204" charset="0"/>
      <p:regular r:id="rId26"/>
      <p:bold r:id="rId27"/>
    </p:embeddedFont>
    <p:embeddedFont>
      <p:font typeface="Helvetica Neue" panose="020B0604020202020204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1" roundtripDataSignature="AMtx7mhWsv1Rx18PnQ8ZdM7StVlbRlWmm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5399010-32CE-4346-958B-73347A60E9F5}" v="3" dt="2022-09-12T21:45:32.5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6" d="100"/>
          <a:sy n="46" d="100"/>
        </p:scale>
        <p:origin x="756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21" Type="http://schemas.openxmlformats.org/officeDocument/2006/relationships/notesMaster" Target="notesMasters/notesMaster1.xml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46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41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dro Dadalto Oliveira" userId="S::pedro.oliveira@justinodeoliveira.com.br::28637ae0-46d3-43be-b29c-625a21d535e2" providerId="AD" clId="Web-{7EE99D24-96CB-5137-818E-599828D2946A}"/>
    <pc:docChg chg="modSld">
      <pc:chgData name="Pedro Dadalto Oliveira" userId="S::pedro.oliveira@justinodeoliveira.com.br::28637ae0-46d3-43be-b29c-625a21d535e2" providerId="AD" clId="Web-{7EE99D24-96CB-5137-818E-599828D2946A}" dt="2021-11-05T19:10:35.107" v="2577" actId="1076"/>
      <pc:docMkLst>
        <pc:docMk/>
      </pc:docMkLst>
      <pc:sldChg chg="modSp">
        <pc:chgData name="Pedro Dadalto Oliveira" userId="S::pedro.oliveira@justinodeoliveira.com.br::28637ae0-46d3-43be-b29c-625a21d535e2" providerId="AD" clId="Web-{7EE99D24-96CB-5137-818E-599828D2946A}" dt="2021-11-05T17:18:41.214" v="50" actId="20577"/>
        <pc:sldMkLst>
          <pc:docMk/>
          <pc:sldMk cId="0" sldId="257"/>
        </pc:sldMkLst>
        <pc:spChg chg="mod">
          <ac:chgData name="Pedro Dadalto Oliveira" userId="S::pedro.oliveira@justinodeoliveira.com.br::28637ae0-46d3-43be-b29c-625a21d535e2" providerId="AD" clId="Web-{7EE99D24-96CB-5137-818E-599828D2946A}" dt="2021-11-05T17:18:41.214" v="50" actId="20577"/>
          <ac:spMkLst>
            <pc:docMk/>
            <pc:sldMk cId="0" sldId="257"/>
            <ac:spMk id="92" creationId="{00000000-0000-0000-0000-000000000000}"/>
          </ac:spMkLst>
        </pc:spChg>
      </pc:sldChg>
      <pc:sldChg chg="modSp">
        <pc:chgData name="Pedro Dadalto Oliveira" userId="S::pedro.oliveira@justinodeoliveira.com.br::28637ae0-46d3-43be-b29c-625a21d535e2" providerId="AD" clId="Web-{7EE99D24-96CB-5137-818E-599828D2946A}" dt="2021-11-05T17:22:46.672" v="165" actId="1076"/>
        <pc:sldMkLst>
          <pc:docMk/>
          <pc:sldMk cId="0" sldId="258"/>
        </pc:sldMkLst>
        <pc:spChg chg="mod">
          <ac:chgData name="Pedro Dadalto Oliveira" userId="S::pedro.oliveira@justinodeoliveira.com.br::28637ae0-46d3-43be-b29c-625a21d535e2" providerId="AD" clId="Web-{7EE99D24-96CB-5137-818E-599828D2946A}" dt="2021-11-05T17:19:22.543" v="73" actId="20577"/>
          <ac:spMkLst>
            <pc:docMk/>
            <pc:sldMk cId="0" sldId="258"/>
            <ac:spMk id="103" creationId="{00000000-0000-0000-0000-000000000000}"/>
          </ac:spMkLst>
        </pc:spChg>
        <pc:spChg chg="mod">
          <ac:chgData name="Pedro Dadalto Oliveira" userId="S::pedro.oliveira@justinodeoliveira.com.br::28637ae0-46d3-43be-b29c-625a21d535e2" providerId="AD" clId="Web-{7EE99D24-96CB-5137-818E-599828D2946A}" dt="2021-11-05T17:21:57.156" v="163" actId="20577"/>
          <ac:spMkLst>
            <pc:docMk/>
            <pc:sldMk cId="0" sldId="258"/>
            <ac:spMk id="106" creationId="{00000000-0000-0000-0000-000000000000}"/>
          </ac:spMkLst>
        </pc:spChg>
        <pc:spChg chg="mod">
          <ac:chgData name="Pedro Dadalto Oliveira" userId="S::pedro.oliveira@justinodeoliveira.com.br::28637ae0-46d3-43be-b29c-625a21d535e2" providerId="AD" clId="Web-{7EE99D24-96CB-5137-818E-599828D2946A}" dt="2021-11-05T17:20:04.747" v="124" actId="1076"/>
          <ac:spMkLst>
            <pc:docMk/>
            <pc:sldMk cId="0" sldId="258"/>
            <ac:spMk id="109" creationId="{00000000-0000-0000-0000-000000000000}"/>
          </ac:spMkLst>
        </pc:spChg>
        <pc:spChg chg="mod">
          <ac:chgData name="Pedro Dadalto Oliveira" userId="S::pedro.oliveira@justinodeoliveira.com.br::28637ae0-46d3-43be-b29c-625a21d535e2" providerId="AD" clId="Web-{7EE99D24-96CB-5137-818E-599828D2946A}" dt="2021-11-05T17:20:25.669" v="127" actId="1076"/>
          <ac:spMkLst>
            <pc:docMk/>
            <pc:sldMk cId="0" sldId="258"/>
            <ac:spMk id="110" creationId="{00000000-0000-0000-0000-000000000000}"/>
          </ac:spMkLst>
        </pc:spChg>
        <pc:grpChg chg="mod">
          <ac:chgData name="Pedro Dadalto Oliveira" userId="S::pedro.oliveira@justinodeoliveira.com.br::28637ae0-46d3-43be-b29c-625a21d535e2" providerId="AD" clId="Web-{7EE99D24-96CB-5137-818E-599828D2946A}" dt="2021-11-05T17:22:30.953" v="164" actId="14100"/>
          <ac:grpSpMkLst>
            <pc:docMk/>
            <pc:sldMk cId="0" sldId="258"/>
            <ac:grpSpMk id="105" creationId="{00000000-0000-0000-0000-000000000000}"/>
          </ac:grpSpMkLst>
        </pc:grpChg>
        <pc:grpChg chg="mod">
          <ac:chgData name="Pedro Dadalto Oliveira" userId="S::pedro.oliveira@justinodeoliveira.com.br::28637ae0-46d3-43be-b29c-625a21d535e2" providerId="AD" clId="Web-{7EE99D24-96CB-5137-818E-599828D2946A}" dt="2021-11-05T17:22:46.672" v="165" actId="1076"/>
          <ac:grpSpMkLst>
            <pc:docMk/>
            <pc:sldMk cId="0" sldId="258"/>
            <ac:grpSpMk id="108" creationId="{00000000-0000-0000-0000-000000000000}"/>
          </ac:grpSpMkLst>
        </pc:grpChg>
      </pc:sldChg>
      <pc:sldChg chg="modSp">
        <pc:chgData name="Pedro Dadalto Oliveira" userId="S::pedro.oliveira@justinodeoliveira.com.br::28637ae0-46d3-43be-b29c-625a21d535e2" providerId="AD" clId="Web-{7EE99D24-96CB-5137-818E-599828D2946A}" dt="2021-11-05T18:09:31.232" v="799" actId="20577"/>
        <pc:sldMkLst>
          <pc:docMk/>
          <pc:sldMk cId="0" sldId="259"/>
        </pc:sldMkLst>
        <pc:spChg chg="mod">
          <ac:chgData name="Pedro Dadalto Oliveira" userId="S::pedro.oliveira@justinodeoliveira.com.br::28637ae0-46d3-43be-b29c-625a21d535e2" providerId="AD" clId="Web-{7EE99D24-96CB-5137-818E-599828D2946A}" dt="2021-11-05T17:23:06.345" v="192" actId="20577"/>
          <ac:spMkLst>
            <pc:docMk/>
            <pc:sldMk cId="0" sldId="259"/>
            <ac:spMk id="118" creationId="{00000000-0000-0000-0000-000000000000}"/>
          </ac:spMkLst>
        </pc:spChg>
        <pc:spChg chg="mod">
          <ac:chgData name="Pedro Dadalto Oliveira" userId="S::pedro.oliveira@justinodeoliveira.com.br::28637ae0-46d3-43be-b29c-625a21d535e2" providerId="AD" clId="Web-{7EE99D24-96CB-5137-818E-599828D2946A}" dt="2021-11-05T18:09:31.232" v="799" actId="20577"/>
          <ac:spMkLst>
            <pc:docMk/>
            <pc:sldMk cId="0" sldId="259"/>
            <ac:spMk id="119" creationId="{00000000-0000-0000-0000-000000000000}"/>
          </ac:spMkLst>
        </pc:spChg>
      </pc:sldChg>
      <pc:sldChg chg="modSp">
        <pc:chgData name="Pedro Dadalto Oliveira" userId="S::pedro.oliveira@justinodeoliveira.com.br::28637ae0-46d3-43be-b29c-625a21d535e2" providerId="AD" clId="Web-{7EE99D24-96CB-5137-818E-599828D2946A}" dt="2021-11-05T18:25:20.986" v="1348" actId="20577"/>
        <pc:sldMkLst>
          <pc:docMk/>
          <pc:sldMk cId="0" sldId="260"/>
        </pc:sldMkLst>
        <pc:spChg chg="mod">
          <ac:chgData name="Pedro Dadalto Oliveira" userId="S::pedro.oliveira@justinodeoliveira.com.br::28637ae0-46d3-43be-b29c-625a21d535e2" providerId="AD" clId="Web-{7EE99D24-96CB-5137-818E-599828D2946A}" dt="2021-11-05T18:23:27.172" v="1317" actId="1076"/>
          <ac:spMkLst>
            <pc:docMk/>
            <pc:sldMk cId="0" sldId="260"/>
            <ac:spMk id="126" creationId="{00000000-0000-0000-0000-000000000000}"/>
          </ac:spMkLst>
        </pc:spChg>
        <pc:spChg chg="mod">
          <ac:chgData name="Pedro Dadalto Oliveira" userId="S::pedro.oliveira@justinodeoliveira.com.br::28637ae0-46d3-43be-b29c-625a21d535e2" providerId="AD" clId="Web-{7EE99D24-96CB-5137-818E-599828D2946A}" dt="2021-11-05T18:25:20.986" v="1348" actId="20577"/>
          <ac:spMkLst>
            <pc:docMk/>
            <pc:sldMk cId="0" sldId="260"/>
            <ac:spMk id="127" creationId="{00000000-0000-0000-0000-000000000000}"/>
          </ac:spMkLst>
        </pc:spChg>
      </pc:sldChg>
      <pc:sldChg chg="modSp">
        <pc:chgData name="Pedro Dadalto Oliveira" userId="S::pedro.oliveira@justinodeoliveira.com.br::28637ae0-46d3-43be-b29c-625a21d535e2" providerId="AD" clId="Web-{7EE99D24-96CB-5137-818E-599828D2946A}" dt="2021-11-05T18:52:36.568" v="2210" actId="20577"/>
        <pc:sldMkLst>
          <pc:docMk/>
          <pc:sldMk cId="0" sldId="261"/>
        </pc:sldMkLst>
        <pc:spChg chg="mod">
          <ac:chgData name="Pedro Dadalto Oliveira" userId="S::pedro.oliveira@justinodeoliveira.com.br::28637ae0-46d3-43be-b29c-625a21d535e2" providerId="AD" clId="Web-{7EE99D24-96CB-5137-818E-599828D2946A}" dt="2021-11-05T18:52:12.365" v="2206" actId="1076"/>
          <ac:spMkLst>
            <pc:docMk/>
            <pc:sldMk cId="0" sldId="261"/>
            <ac:spMk id="135" creationId="{00000000-0000-0000-0000-000000000000}"/>
          </ac:spMkLst>
        </pc:spChg>
        <pc:spChg chg="mod">
          <ac:chgData name="Pedro Dadalto Oliveira" userId="S::pedro.oliveira@justinodeoliveira.com.br::28637ae0-46d3-43be-b29c-625a21d535e2" providerId="AD" clId="Web-{7EE99D24-96CB-5137-818E-599828D2946A}" dt="2021-11-05T18:52:36.568" v="2210" actId="20577"/>
          <ac:spMkLst>
            <pc:docMk/>
            <pc:sldMk cId="0" sldId="261"/>
            <ac:spMk id="137" creationId="{00000000-0000-0000-0000-000000000000}"/>
          </ac:spMkLst>
        </pc:spChg>
        <pc:spChg chg="mod">
          <ac:chgData name="Pedro Dadalto Oliveira" userId="S::pedro.oliveira@justinodeoliveira.com.br::28637ae0-46d3-43be-b29c-625a21d535e2" providerId="AD" clId="Web-{7EE99D24-96CB-5137-818E-599828D2946A}" dt="2021-11-05T18:52:22.349" v="2208" actId="1076"/>
          <ac:spMkLst>
            <pc:docMk/>
            <pc:sldMk cId="0" sldId="261"/>
            <ac:spMk id="139" creationId="{00000000-0000-0000-0000-000000000000}"/>
          </ac:spMkLst>
        </pc:spChg>
      </pc:sldChg>
      <pc:sldChg chg="modSp">
        <pc:chgData name="Pedro Dadalto Oliveira" userId="S::pedro.oliveira@justinodeoliveira.com.br::28637ae0-46d3-43be-b29c-625a21d535e2" providerId="AD" clId="Web-{7EE99D24-96CB-5137-818E-599828D2946A}" dt="2021-11-05T18:44:50.293" v="1804" actId="20577"/>
        <pc:sldMkLst>
          <pc:docMk/>
          <pc:sldMk cId="3903306706" sldId="280"/>
        </pc:sldMkLst>
        <pc:spChg chg="mod">
          <ac:chgData name="Pedro Dadalto Oliveira" userId="S::pedro.oliveira@justinodeoliveira.com.br::28637ae0-46d3-43be-b29c-625a21d535e2" providerId="AD" clId="Web-{7EE99D24-96CB-5137-818E-599828D2946A}" dt="2021-11-05T18:38:46.754" v="1612" actId="1076"/>
          <ac:spMkLst>
            <pc:docMk/>
            <pc:sldMk cId="3903306706" sldId="280"/>
            <ac:spMk id="126" creationId="{00000000-0000-0000-0000-000000000000}"/>
          </ac:spMkLst>
        </pc:spChg>
        <pc:spChg chg="mod">
          <ac:chgData name="Pedro Dadalto Oliveira" userId="S::pedro.oliveira@justinodeoliveira.com.br::28637ae0-46d3-43be-b29c-625a21d535e2" providerId="AD" clId="Web-{7EE99D24-96CB-5137-818E-599828D2946A}" dt="2021-11-05T18:44:50.293" v="1804" actId="20577"/>
          <ac:spMkLst>
            <pc:docMk/>
            <pc:sldMk cId="3903306706" sldId="280"/>
            <ac:spMk id="127" creationId="{00000000-0000-0000-0000-000000000000}"/>
          </ac:spMkLst>
        </pc:spChg>
      </pc:sldChg>
      <pc:sldChg chg="modSp">
        <pc:chgData name="Pedro Dadalto Oliveira" userId="S::pedro.oliveira@justinodeoliveira.com.br::28637ae0-46d3-43be-b29c-625a21d535e2" providerId="AD" clId="Web-{7EE99D24-96CB-5137-818E-599828D2946A}" dt="2021-11-05T19:10:35.107" v="2577" actId="1076"/>
        <pc:sldMkLst>
          <pc:docMk/>
          <pc:sldMk cId="2259460631" sldId="281"/>
        </pc:sldMkLst>
        <pc:spChg chg="mod">
          <ac:chgData name="Pedro Dadalto Oliveira" userId="S::pedro.oliveira@justinodeoliveira.com.br::28637ae0-46d3-43be-b29c-625a21d535e2" providerId="AD" clId="Web-{7EE99D24-96CB-5137-818E-599828D2946A}" dt="2021-11-05T18:53:22.335" v="2224" actId="20577"/>
          <ac:spMkLst>
            <pc:docMk/>
            <pc:sldMk cId="2259460631" sldId="281"/>
            <ac:spMk id="126" creationId="{00000000-0000-0000-0000-000000000000}"/>
          </ac:spMkLst>
        </pc:spChg>
        <pc:spChg chg="mod">
          <ac:chgData name="Pedro Dadalto Oliveira" userId="S::pedro.oliveira@justinodeoliveira.com.br::28637ae0-46d3-43be-b29c-625a21d535e2" providerId="AD" clId="Web-{7EE99D24-96CB-5137-818E-599828D2946A}" dt="2021-11-05T19:10:35.107" v="2577" actId="1076"/>
          <ac:spMkLst>
            <pc:docMk/>
            <pc:sldMk cId="2259460631" sldId="281"/>
            <ac:spMk id="127" creationId="{00000000-0000-0000-0000-000000000000}"/>
          </ac:spMkLst>
        </pc:spChg>
      </pc:sldChg>
    </pc:docChg>
  </pc:docChgLst>
  <pc:docChgLst>
    <pc:chgData name="Matheus Moreira" userId="676ed210-4dcb-4fed-8f53-e0fb45ab5251" providerId="ADAL" clId="{85399010-32CE-4346-958B-73347A60E9F5}"/>
    <pc:docChg chg="custSel addSld delSld modSld sldOrd">
      <pc:chgData name="Matheus Moreira" userId="676ed210-4dcb-4fed-8f53-e0fb45ab5251" providerId="ADAL" clId="{85399010-32CE-4346-958B-73347A60E9F5}" dt="2022-09-12T21:47:02.185" v="3881" actId="20577"/>
      <pc:docMkLst>
        <pc:docMk/>
      </pc:docMkLst>
      <pc:sldChg chg="modSp mod">
        <pc:chgData name="Matheus Moreira" userId="676ed210-4dcb-4fed-8f53-e0fb45ab5251" providerId="ADAL" clId="{85399010-32CE-4346-958B-73347A60E9F5}" dt="2022-09-12T19:18:02.411" v="214" actId="20577"/>
        <pc:sldMkLst>
          <pc:docMk/>
          <pc:sldMk cId="0" sldId="257"/>
        </pc:sldMkLst>
        <pc:spChg chg="mod">
          <ac:chgData name="Matheus Moreira" userId="676ed210-4dcb-4fed-8f53-e0fb45ab5251" providerId="ADAL" clId="{85399010-32CE-4346-958B-73347A60E9F5}" dt="2022-09-12T19:18:02.411" v="214" actId="20577"/>
          <ac:spMkLst>
            <pc:docMk/>
            <pc:sldMk cId="0" sldId="257"/>
            <ac:spMk id="92" creationId="{00000000-0000-0000-0000-000000000000}"/>
          </ac:spMkLst>
        </pc:spChg>
      </pc:sldChg>
      <pc:sldChg chg="addSp modSp mod">
        <pc:chgData name="Matheus Moreira" userId="676ed210-4dcb-4fed-8f53-e0fb45ab5251" providerId="ADAL" clId="{85399010-32CE-4346-958B-73347A60E9F5}" dt="2022-09-12T21:47:02.185" v="3881" actId="20577"/>
        <pc:sldMkLst>
          <pc:docMk/>
          <pc:sldMk cId="0" sldId="258"/>
        </pc:sldMkLst>
        <pc:spChg chg="mod">
          <ac:chgData name="Matheus Moreira" userId="676ed210-4dcb-4fed-8f53-e0fb45ab5251" providerId="ADAL" clId="{85399010-32CE-4346-958B-73347A60E9F5}" dt="2022-09-12T21:46:00.846" v="3833" actId="1036"/>
          <ac:spMkLst>
            <pc:docMk/>
            <pc:sldMk cId="0" sldId="258"/>
            <ac:spMk id="3" creationId="{2EA65F77-F7B6-F860-F837-BD9B580E3569}"/>
          </ac:spMkLst>
        </pc:spChg>
        <pc:spChg chg="mod">
          <ac:chgData name="Matheus Moreira" userId="676ed210-4dcb-4fed-8f53-e0fb45ab5251" providerId="ADAL" clId="{85399010-32CE-4346-958B-73347A60E9F5}" dt="2022-09-12T21:45:40.972" v="3798" actId="20577"/>
          <ac:spMkLst>
            <pc:docMk/>
            <pc:sldMk cId="0" sldId="258"/>
            <ac:spMk id="4" creationId="{323B9B2B-7263-3B1F-E2DC-4B8B4C134A19}"/>
          </ac:spMkLst>
        </pc:spChg>
        <pc:spChg chg="mod">
          <ac:chgData name="Matheus Moreira" userId="676ed210-4dcb-4fed-8f53-e0fb45ab5251" providerId="ADAL" clId="{85399010-32CE-4346-958B-73347A60E9F5}" dt="2022-09-12T21:46:34.711" v="3873" actId="14100"/>
          <ac:spMkLst>
            <pc:docMk/>
            <pc:sldMk cId="0" sldId="258"/>
            <ac:spMk id="103" creationId="{00000000-0000-0000-0000-000000000000}"/>
          </ac:spMkLst>
        </pc:spChg>
        <pc:spChg chg="mod">
          <ac:chgData name="Matheus Moreira" userId="676ed210-4dcb-4fed-8f53-e0fb45ab5251" providerId="ADAL" clId="{85399010-32CE-4346-958B-73347A60E9F5}" dt="2022-09-12T21:46:28.392" v="3872" actId="14100"/>
          <ac:spMkLst>
            <pc:docMk/>
            <pc:sldMk cId="0" sldId="258"/>
            <ac:spMk id="106" creationId="{00000000-0000-0000-0000-000000000000}"/>
          </ac:spMkLst>
        </pc:spChg>
        <pc:spChg chg="mod">
          <ac:chgData name="Matheus Moreira" userId="676ed210-4dcb-4fed-8f53-e0fb45ab5251" providerId="ADAL" clId="{85399010-32CE-4346-958B-73347A60E9F5}" dt="2022-09-12T21:47:02.185" v="3881" actId="20577"/>
          <ac:spMkLst>
            <pc:docMk/>
            <pc:sldMk cId="0" sldId="258"/>
            <ac:spMk id="107" creationId="{00000000-0000-0000-0000-000000000000}"/>
          </ac:spMkLst>
        </pc:spChg>
        <pc:spChg chg="mod">
          <ac:chgData name="Matheus Moreira" userId="676ed210-4dcb-4fed-8f53-e0fb45ab5251" providerId="ADAL" clId="{85399010-32CE-4346-958B-73347A60E9F5}" dt="2022-09-12T21:45:57.312" v="3827" actId="1036"/>
          <ac:spMkLst>
            <pc:docMk/>
            <pc:sldMk cId="0" sldId="258"/>
            <ac:spMk id="109" creationId="{00000000-0000-0000-0000-000000000000}"/>
          </ac:spMkLst>
        </pc:spChg>
        <pc:spChg chg="mod">
          <ac:chgData name="Matheus Moreira" userId="676ed210-4dcb-4fed-8f53-e0fb45ab5251" providerId="ADAL" clId="{85399010-32CE-4346-958B-73347A60E9F5}" dt="2022-09-12T21:44:45.787" v="3720" actId="20577"/>
          <ac:spMkLst>
            <pc:docMk/>
            <pc:sldMk cId="0" sldId="258"/>
            <ac:spMk id="110" creationId="{00000000-0000-0000-0000-000000000000}"/>
          </ac:spMkLst>
        </pc:spChg>
        <pc:grpChg chg="add mod">
          <ac:chgData name="Matheus Moreira" userId="676ed210-4dcb-4fed-8f53-e0fb45ab5251" providerId="ADAL" clId="{85399010-32CE-4346-958B-73347A60E9F5}" dt="2022-09-12T21:46:10.607" v="3849" actId="1036"/>
          <ac:grpSpMkLst>
            <pc:docMk/>
            <pc:sldMk cId="0" sldId="258"/>
            <ac:grpSpMk id="2" creationId="{03E8D074-EA3E-8F07-4243-E0A0EC6FA2A2}"/>
          </ac:grpSpMkLst>
        </pc:grpChg>
        <pc:grpChg chg="mod">
          <ac:chgData name="Matheus Moreira" userId="676ed210-4dcb-4fed-8f53-e0fb45ab5251" providerId="ADAL" clId="{85399010-32CE-4346-958B-73347A60E9F5}" dt="2022-09-12T21:44:16.258" v="3713" actId="14100"/>
          <ac:grpSpMkLst>
            <pc:docMk/>
            <pc:sldMk cId="0" sldId="258"/>
            <ac:grpSpMk id="102" creationId="{00000000-0000-0000-0000-000000000000}"/>
          </ac:grpSpMkLst>
        </pc:grpChg>
        <pc:grpChg chg="mod">
          <ac:chgData name="Matheus Moreira" userId="676ed210-4dcb-4fed-8f53-e0fb45ab5251" providerId="ADAL" clId="{85399010-32CE-4346-958B-73347A60E9F5}" dt="2022-09-12T21:46:18.993" v="3868" actId="1036"/>
          <ac:grpSpMkLst>
            <pc:docMk/>
            <pc:sldMk cId="0" sldId="258"/>
            <ac:grpSpMk id="105" creationId="{00000000-0000-0000-0000-000000000000}"/>
          </ac:grpSpMkLst>
        </pc:grpChg>
        <pc:grpChg chg="mod">
          <ac:chgData name="Matheus Moreira" userId="676ed210-4dcb-4fed-8f53-e0fb45ab5251" providerId="ADAL" clId="{85399010-32CE-4346-958B-73347A60E9F5}" dt="2022-09-12T21:46:23.939" v="3871" actId="1035"/>
          <ac:grpSpMkLst>
            <pc:docMk/>
            <pc:sldMk cId="0" sldId="258"/>
            <ac:grpSpMk id="108" creationId="{00000000-0000-0000-0000-000000000000}"/>
          </ac:grpSpMkLst>
        </pc:grpChg>
      </pc:sldChg>
      <pc:sldChg chg="modSp mod">
        <pc:chgData name="Matheus Moreira" userId="676ed210-4dcb-4fed-8f53-e0fb45ab5251" providerId="ADAL" clId="{85399010-32CE-4346-958B-73347A60E9F5}" dt="2022-09-12T19:27:36.953" v="469" actId="1076"/>
        <pc:sldMkLst>
          <pc:docMk/>
          <pc:sldMk cId="0" sldId="259"/>
        </pc:sldMkLst>
        <pc:spChg chg="mod">
          <ac:chgData name="Matheus Moreira" userId="676ed210-4dcb-4fed-8f53-e0fb45ab5251" providerId="ADAL" clId="{85399010-32CE-4346-958B-73347A60E9F5}" dt="2022-09-12T19:27:24.961" v="467" actId="403"/>
          <ac:spMkLst>
            <pc:docMk/>
            <pc:sldMk cId="0" sldId="259"/>
            <ac:spMk id="118" creationId="{00000000-0000-0000-0000-000000000000}"/>
          </ac:spMkLst>
        </pc:spChg>
        <pc:spChg chg="mod">
          <ac:chgData name="Matheus Moreira" userId="676ed210-4dcb-4fed-8f53-e0fb45ab5251" providerId="ADAL" clId="{85399010-32CE-4346-958B-73347A60E9F5}" dt="2022-09-12T19:27:36.953" v="469" actId="1076"/>
          <ac:spMkLst>
            <pc:docMk/>
            <pc:sldMk cId="0" sldId="259"/>
            <ac:spMk id="119" creationId="{00000000-0000-0000-0000-000000000000}"/>
          </ac:spMkLst>
        </pc:spChg>
      </pc:sldChg>
      <pc:sldChg chg="modSp mod">
        <pc:chgData name="Matheus Moreira" userId="676ed210-4dcb-4fed-8f53-e0fb45ab5251" providerId="ADAL" clId="{85399010-32CE-4346-958B-73347A60E9F5}" dt="2022-09-12T19:34:39.331" v="816" actId="20577"/>
        <pc:sldMkLst>
          <pc:docMk/>
          <pc:sldMk cId="0" sldId="260"/>
        </pc:sldMkLst>
        <pc:spChg chg="mod">
          <ac:chgData name="Matheus Moreira" userId="676ed210-4dcb-4fed-8f53-e0fb45ab5251" providerId="ADAL" clId="{85399010-32CE-4346-958B-73347A60E9F5}" dt="2022-09-12T19:27:30.881" v="468" actId="403"/>
          <ac:spMkLst>
            <pc:docMk/>
            <pc:sldMk cId="0" sldId="260"/>
            <ac:spMk id="126" creationId="{00000000-0000-0000-0000-000000000000}"/>
          </ac:spMkLst>
        </pc:spChg>
        <pc:spChg chg="mod">
          <ac:chgData name="Matheus Moreira" userId="676ed210-4dcb-4fed-8f53-e0fb45ab5251" providerId="ADAL" clId="{85399010-32CE-4346-958B-73347A60E9F5}" dt="2022-09-12T19:34:39.331" v="816" actId="20577"/>
          <ac:spMkLst>
            <pc:docMk/>
            <pc:sldMk cId="0" sldId="260"/>
            <ac:spMk id="127" creationId="{00000000-0000-0000-0000-000000000000}"/>
          </ac:spMkLst>
        </pc:spChg>
      </pc:sldChg>
      <pc:sldChg chg="del">
        <pc:chgData name="Matheus Moreira" userId="676ed210-4dcb-4fed-8f53-e0fb45ab5251" providerId="ADAL" clId="{85399010-32CE-4346-958B-73347A60E9F5}" dt="2022-09-12T19:55:46.371" v="1366" actId="47"/>
        <pc:sldMkLst>
          <pc:docMk/>
          <pc:sldMk cId="0" sldId="261"/>
        </pc:sldMkLst>
      </pc:sldChg>
      <pc:sldChg chg="del">
        <pc:chgData name="Matheus Moreira" userId="676ed210-4dcb-4fed-8f53-e0fb45ab5251" providerId="ADAL" clId="{85399010-32CE-4346-958B-73347A60E9F5}" dt="2022-09-12T19:55:57.698" v="1375" actId="47"/>
        <pc:sldMkLst>
          <pc:docMk/>
          <pc:sldMk cId="0" sldId="262"/>
        </pc:sldMkLst>
      </pc:sldChg>
      <pc:sldChg chg="del">
        <pc:chgData name="Matheus Moreira" userId="676ed210-4dcb-4fed-8f53-e0fb45ab5251" providerId="ADAL" clId="{85399010-32CE-4346-958B-73347A60E9F5}" dt="2022-09-12T19:55:58.514" v="1376" actId="47"/>
        <pc:sldMkLst>
          <pc:docMk/>
          <pc:sldMk cId="0" sldId="263"/>
        </pc:sldMkLst>
      </pc:sldChg>
      <pc:sldChg chg="del">
        <pc:chgData name="Matheus Moreira" userId="676ed210-4dcb-4fed-8f53-e0fb45ab5251" providerId="ADAL" clId="{85399010-32CE-4346-958B-73347A60E9F5}" dt="2022-09-12T19:55:59.250" v="1377" actId="47"/>
        <pc:sldMkLst>
          <pc:docMk/>
          <pc:sldMk cId="0" sldId="264"/>
        </pc:sldMkLst>
      </pc:sldChg>
      <pc:sldChg chg="del">
        <pc:chgData name="Matheus Moreira" userId="676ed210-4dcb-4fed-8f53-e0fb45ab5251" providerId="ADAL" clId="{85399010-32CE-4346-958B-73347A60E9F5}" dt="2022-09-12T19:56:00.026" v="1378" actId="47"/>
        <pc:sldMkLst>
          <pc:docMk/>
          <pc:sldMk cId="0" sldId="265"/>
        </pc:sldMkLst>
      </pc:sldChg>
      <pc:sldChg chg="del">
        <pc:chgData name="Matheus Moreira" userId="676ed210-4dcb-4fed-8f53-e0fb45ab5251" providerId="ADAL" clId="{85399010-32CE-4346-958B-73347A60E9F5}" dt="2022-09-12T19:55:55.831" v="1374" actId="47"/>
        <pc:sldMkLst>
          <pc:docMk/>
          <pc:sldMk cId="0" sldId="268"/>
        </pc:sldMkLst>
      </pc:sldChg>
      <pc:sldChg chg="del">
        <pc:chgData name="Matheus Moreira" userId="676ed210-4dcb-4fed-8f53-e0fb45ab5251" providerId="ADAL" clId="{85399010-32CE-4346-958B-73347A60E9F5}" dt="2022-09-12T19:56:00.830" v="1379" actId="47"/>
        <pc:sldMkLst>
          <pc:docMk/>
          <pc:sldMk cId="0" sldId="269"/>
        </pc:sldMkLst>
      </pc:sldChg>
      <pc:sldChg chg="del">
        <pc:chgData name="Matheus Moreira" userId="676ed210-4dcb-4fed-8f53-e0fb45ab5251" providerId="ADAL" clId="{85399010-32CE-4346-958B-73347A60E9F5}" dt="2022-09-12T19:56:01.575" v="1380" actId="47"/>
        <pc:sldMkLst>
          <pc:docMk/>
          <pc:sldMk cId="0" sldId="270"/>
        </pc:sldMkLst>
      </pc:sldChg>
      <pc:sldChg chg="del">
        <pc:chgData name="Matheus Moreira" userId="676ed210-4dcb-4fed-8f53-e0fb45ab5251" providerId="ADAL" clId="{85399010-32CE-4346-958B-73347A60E9F5}" dt="2022-09-12T19:56:02.434" v="1381" actId="47"/>
        <pc:sldMkLst>
          <pc:docMk/>
          <pc:sldMk cId="0" sldId="271"/>
        </pc:sldMkLst>
      </pc:sldChg>
      <pc:sldChg chg="del">
        <pc:chgData name="Matheus Moreira" userId="676ed210-4dcb-4fed-8f53-e0fb45ab5251" providerId="ADAL" clId="{85399010-32CE-4346-958B-73347A60E9F5}" dt="2022-09-12T19:56:03.221" v="1382" actId="47"/>
        <pc:sldMkLst>
          <pc:docMk/>
          <pc:sldMk cId="0" sldId="272"/>
        </pc:sldMkLst>
      </pc:sldChg>
      <pc:sldChg chg="del">
        <pc:chgData name="Matheus Moreira" userId="676ed210-4dcb-4fed-8f53-e0fb45ab5251" providerId="ADAL" clId="{85399010-32CE-4346-958B-73347A60E9F5}" dt="2022-09-12T19:56:04.117" v="1383" actId="47"/>
        <pc:sldMkLst>
          <pc:docMk/>
          <pc:sldMk cId="0" sldId="273"/>
        </pc:sldMkLst>
      </pc:sldChg>
      <pc:sldChg chg="del">
        <pc:chgData name="Matheus Moreira" userId="676ed210-4dcb-4fed-8f53-e0fb45ab5251" providerId="ADAL" clId="{85399010-32CE-4346-958B-73347A60E9F5}" dt="2022-09-12T19:56:05.006" v="1384" actId="47"/>
        <pc:sldMkLst>
          <pc:docMk/>
          <pc:sldMk cId="0" sldId="274"/>
        </pc:sldMkLst>
      </pc:sldChg>
      <pc:sldChg chg="del">
        <pc:chgData name="Matheus Moreira" userId="676ed210-4dcb-4fed-8f53-e0fb45ab5251" providerId="ADAL" clId="{85399010-32CE-4346-958B-73347A60E9F5}" dt="2022-09-12T19:56:05.866" v="1385" actId="47"/>
        <pc:sldMkLst>
          <pc:docMk/>
          <pc:sldMk cId="0" sldId="275"/>
        </pc:sldMkLst>
      </pc:sldChg>
      <pc:sldChg chg="del">
        <pc:chgData name="Matheus Moreira" userId="676ed210-4dcb-4fed-8f53-e0fb45ab5251" providerId="ADAL" clId="{85399010-32CE-4346-958B-73347A60E9F5}" dt="2022-09-12T19:55:55.179" v="1373" actId="47"/>
        <pc:sldMkLst>
          <pc:docMk/>
          <pc:sldMk cId="0" sldId="277"/>
        </pc:sldMkLst>
      </pc:sldChg>
      <pc:sldChg chg="modSp mod">
        <pc:chgData name="Matheus Moreira" userId="676ed210-4dcb-4fed-8f53-e0fb45ab5251" providerId="ADAL" clId="{85399010-32CE-4346-958B-73347A60E9F5}" dt="2022-09-12T19:57:01.139" v="1424" actId="404"/>
        <pc:sldMkLst>
          <pc:docMk/>
          <pc:sldMk cId="0" sldId="278"/>
        </pc:sldMkLst>
        <pc:spChg chg="mod">
          <ac:chgData name="Matheus Moreira" userId="676ed210-4dcb-4fed-8f53-e0fb45ab5251" providerId="ADAL" clId="{85399010-32CE-4346-958B-73347A60E9F5}" dt="2022-09-12T19:57:01.139" v="1424" actId="404"/>
          <ac:spMkLst>
            <pc:docMk/>
            <pc:sldMk cId="0" sldId="278"/>
            <ac:spMk id="406" creationId="{00000000-0000-0000-0000-000000000000}"/>
          </ac:spMkLst>
        </pc:spChg>
        <pc:spChg chg="mod">
          <ac:chgData name="Matheus Moreira" userId="676ed210-4dcb-4fed-8f53-e0fb45ab5251" providerId="ADAL" clId="{85399010-32CE-4346-958B-73347A60E9F5}" dt="2022-09-12T19:56:26.672" v="1403" actId="20577"/>
          <ac:spMkLst>
            <pc:docMk/>
            <pc:sldMk cId="0" sldId="278"/>
            <ac:spMk id="408" creationId="{00000000-0000-0000-0000-000000000000}"/>
          </ac:spMkLst>
        </pc:spChg>
      </pc:sldChg>
      <pc:sldChg chg="del">
        <pc:chgData name="Matheus Moreira" userId="676ed210-4dcb-4fed-8f53-e0fb45ab5251" providerId="ADAL" clId="{85399010-32CE-4346-958B-73347A60E9F5}" dt="2022-09-12T19:56:19.206" v="1386" actId="47"/>
        <pc:sldMkLst>
          <pc:docMk/>
          <pc:sldMk cId="0" sldId="279"/>
        </pc:sldMkLst>
      </pc:sldChg>
      <pc:sldChg chg="del">
        <pc:chgData name="Matheus Moreira" userId="676ed210-4dcb-4fed-8f53-e0fb45ab5251" providerId="ADAL" clId="{85399010-32CE-4346-958B-73347A60E9F5}" dt="2022-09-12T19:55:44.232" v="1365" actId="47"/>
        <pc:sldMkLst>
          <pc:docMk/>
          <pc:sldMk cId="3903306706" sldId="280"/>
        </pc:sldMkLst>
      </pc:sldChg>
      <pc:sldChg chg="del">
        <pc:chgData name="Matheus Moreira" userId="676ed210-4dcb-4fed-8f53-e0fb45ab5251" providerId="ADAL" clId="{85399010-32CE-4346-958B-73347A60E9F5}" dt="2022-09-12T19:55:47.195" v="1367" actId="47"/>
        <pc:sldMkLst>
          <pc:docMk/>
          <pc:sldMk cId="2259460631" sldId="281"/>
        </pc:sldMkLst>
      </pc:sldChg>
      <pc:sldChg chg="del">
        <pc:chgData name="Matheus Moreira" userId="676ed210-4dcb-4fed-8f53-e0fb45ab5251" providerId="ADAL" clId="{85399010-32CE-4346-958B-73347A60E9F5}" dt="2022-09-12T19:55:48.308" v="1368" actId="47"/>
        <pc:sldMkLst>
          <pc:docMk/>
          <pc:sldMk cId="3554249691" sldId="282"/>
        </pc:sldMkLst>
      </pc:sldChg>
      <pc:sldChg chg="del">
        <pc:chgData name="Matheus Moreira" userId="676ed210-4dcb-4fed-8f53-e0fb45ab5251" providerId="ADAL" clId="{85399010-32CE-4346-958B-73347A60E9F5}" dt="2022-09-12T19:55:49.222" v="1369" actId="47"/>
        <pc:sldMkLst>
          <pc:docMk/>
          <pc:sldMk cId="946352256" sldId="284"/>
        </pc:sldMkLst>
      </pc:sldChg>
      <pc:sldChg chg="del">
        <pc:chgData name="Matheus Moreira" userId="676ed210-4dcb-4fed-8f53-e0fb45ab5251" providerId="ADAL" clId="{85399010-32CE-4346-958B-73347A60E9F5}" dt="2022-09-12T19:55:50.341" v="1370" actId="47"/>
        <pc:sldMkLst>
          <pc:docMk/>
          <pc:sldMk cId="3186233826" sldId="285"/>
        </pc:sldMkLst>
      </pc:sldChg>
      <pc:sldChg chg="del">
        <pc:chgData name="Matheus Moreira" userId="676ed210-4dcb-4fed-8f53-e0fb45ab5251" providerId="ADAL" clId="{85399010-32CE-4346-958B-73347A60E9F5}" dt="2022-09-12T19:55:51.222" v="1371" actId="47"/>
        <pc:sldMkLst>
          <pc:docMk/>
          <pc:sldMk cId="2131780339" sldId="286"/>
        </pc:sldMkLst>
      </pc:sldChg>
      <pc:sldChg chg="del">
        <pc:chgData name="Matheus Moreira" userId="676ed210-4dcb-4fed-8f53-e0fb45ab5251" providerId="ADAL" clId="{85399010-32CE-4346-958B-73347A60E9F5}" dt="2022-09-12T19:55:51.990" v="1372" actId="47"/>
        <pc:sldMkLst>
          <pc:docMk/>
          <pc:sldMk cId="2811045826" sldId="287"/>
        </pc:sldMkLst>
      </pc:sldChg>
      <pc:sldChg chg="modSp add mod ord">
        <pc:chgData name="Matheus Moreira" userId="676ed210-4dcb-4fed-8f53-e0fb45ab5251" providerId="ADAL" clId="{85399010-32CE-4346-958B-73347A60E9F5}" dt="2022-09-12T21:44:38.872" v="3718" actId="20577"/>
        <pc:sldMkLst>
          <pc:docMk/>
          <pc:sldMk cId="2362596094" sldId="288"/>
        </pc:sldMkLst>
        <pc:spChg chg="mod">
          <ac:chgData name="Matheus Moreira" userId="676ed210-4dcb-4fed-8f53-e0fb45ab5251" providerId="ADAL" clId="{85399010-32CE-4346-958B-73347A60E9F5}" dt="2022-09-12T19:44:55.513" v="912" actId="20577"/>
          <ac:spMkLst>
            <pc:docMk/>
            <pc:sldMk cId="2362596094" sldId="288"/>
            <ac:spMk id="118" creationId="{00000000-0000-0000-0000-000000000000}"/>
          </ac:spMkLst>
        </pc:spChg>
        <pc:spChg chg="mod">
          <ac:chgData name="Matheus Moreira" userId="676ed210-4dcb-4fed-8f53-e0fb45ab5251" providerId="ADAL" clId="{85399010-32CE-4346-958B-73347A60E9F5}" dt="2022-09-12T19:55:23.647" v="1364" actId="6549"/>
          <ac:spMkLst>
            <pc:docMk/>
            <pc:sldMk cId="2362596094" sldId="288"/>
            <ac:spMk id="119" creationId="{00000000-0000-0000-0000-000000000000}"/>
          </ac:spMkLst>
        </pc:spChg>
        <pc:spChg chg="mod">
          <ac:chgData name="Matheus Moreira" userId="676ed210-4dcb-4fed-8f53-e0fb45ab5251" providerId="ADAL" clId="{85399010-32CE-4346-958B-73347A60E9F5}" dt="2022-09-12T21:44:38.872" v="3718" actId="20577"/>
          <ac:spMkLst>
            <pc:docMk/>
            <pc:sldMk cId="2362596094" sldId="288"/>
            <ac:spMk id="120" creationId="{00000000-0000-0000-0000-000000000000}"/>
          </ac:spMkLst>
        </pc:spChg>
      </pc:sldChg>
      <pc:sldChg chg="modSp add mod ord">
        <pc:chgData name="Matheus Moreira" userId="676ed210-4dcb-4fed-8f53-e0fb45ab5251" providerId="ADAL" clId="{85399010-32CE-4346-958B-73347A60E9F5}" dt="2022-09-12T21:45:04.274" v="3754" actId="20577"/>
        <pc:sldMkLst>
          <pc:docMk/>
          <pc:sldMk cId="1673653843" sldId="289"/>
        </pc:sldMkLst>
        <pc:spChg chg="mod">
          <ac:chgData name="Matheus Moreira" userId="676ed210-4dcb-4fed-8f53-e0fb45ab5251" providerId="ADAL" clId="{85399010-32CE-4346-958B-73347A60E9F5}" dt="2022-09-12T19:57:26.107" v="1438" actId="20577"/>
          <ac:spMkLst>
            <pc:docMk/>
            <pc:sldMk cId="1673653843" sldId="289"/>
            <ac:spMk id="126" creationId="{00000000-0000-0000-0000-000000000000}"/>
          </ac:spMkLst>
        </pc:spChg>
        <pc:spChg chg="mod">
          <ac:chgData name="Matheus Moreira" userId="676ed210-4dcb-4fed-8f53-e0fb45ab5251" providerId="ADAL" clId="{85399010-32CE-4346-958B-73347A60E9F5}" dt="2022-09-12T21:29:56.749" v="3459" actId="20577"/>
          <ac:spMkLst>
            <pc:docMk/>
            <pc:sldMk cId="1673653843" sldId="289"/>
            <ac:spMk id="127" creationId="{00000000-0000-0000-0000-000000000000}"/>
          </ac:spMkLst>
        </pc:spChg>
        <pc:spChg chg="mod">
          <ac:chgData name="Matheus Moreira" userId="676ed210-4dcb-4fed-8f53-e0fb45ab5251" providerId="ADAL" clId="{85399010-32CE-4346-958B-73347A60E9F5}" dt="2022-09-12T21:45:04.274" v="3754" actId="20577"/>
          <ac:spMkLst>
            <pc:docMk/>
            <pc:sldMk cId="1673653843" sldId="289"/>
            <ac:spMk id="129" creationId="{00000000-0000-0000-0000-000000000000}"/>
          </ac:spMkLst>
        </pc:spChg>
      </pc:sldChg>
      <pc:sldChg chg="modSp add mod ord">
        <pc:chgData name="Matheus Moreira" userId="676ed210-4dcb-4fed-8f53-e0fb45ab5251" providerId="ADAL" clId="{85399010-32CE-4346-958B-73347A60E9F5}" dt="2022-09-12T21:45:09.822" v="3756" actId="20577"/>
        <pc:sldMkLst>
          <pc:docMk/>
          <pc:sldMk cId="3142276849" sldId="290"/>
        </pc:sldMkLst>
        <pc:spChg chg="mod">
          <ac:chgData name="Matheus Moreira" userId="676ed210-4dcb-4fed-8f53-e0fb45ab5251" providerId="ADAL" clId="{85399010-32CE-4346-958B-73347A60E9F5}" dt="2022-09-12T20:20:03.386" v="2066" actId="207"/>
          <ac:spMkLst>
            <pc:docMk/>
            <pc:sldMk cId="3142276849" sldId="290"/>
            <ac:spMk id="118" creationId="{00000000-0000-0000-0000-000000000000}"/>
          </ac:spMkLst>
        </pc:spChg>
        <pc:spChg chg="mod">
          <ac:chgData name="Matheus Moreira" userId="676ed210-4dcb-4fed-8f53-e0fb45ab5251" providerId="ADAL" clId="{85399010-32CE-4346-958B-73347A60E9F5}" dt="2022-09-12T21:21:17.926" v="2968" actId="20577"/>
          <ac:spMkLst>
            <pc:docMk/>
            <pc:sldMk cId="3142276849" sldId="290"/>
            <ac:spMk id="119" creationId="{00000000-0000-0000-0000-000000000000}"/>
          </ac:spMkLst>
        </pc:spChg>
        <pc:spChg chg="mod">
          <ac:chgData name="Matheus Moreira" userId="676ed210-4dcb-4fed-8f53-e0fb45ab5251" providerId="ADAL" clId="{85399010-32CE-4346-958B-73347A60E9F5}" dt="2022-09-12T21:45:09.822" v="3756" actId="20577"/>
          <ac:spMkLst>
            <pc:docMk/>
            <pc:sldMk cId="3142276849" sldId="290"/>
            <ac:spMk id="120" creationId="{00000000-0000-0000-0000-000000000000}"/>
          </ac:spMkLst>
        </pc:spChg>
      </pc:sldChg>
      <pc:sldChg chg="modSp add mod">
        <pc:chgData name="Matheus Moreira" userId="676ed210-4dcb-4fed-8f53-e0fb45ab5251" providerId="ADAL" clId="{85399010-32CE-4346-958B-73347A60E9F5}" dt="2022-09-12T21:45:14.380" v="3758" actId="20577"/>
        <pc:sldMkLst>
          <pc:docMk/>
          <pc:sldMk cId="1724486600" sldId="291"/>
        </pc:sldMkLst>
        <pc:spChg chg="mod">
          <ac:chgData name="Matheus Moreira" userId="676ed210-4dcb-4fed-8f53-e0fb45ab5251" providerId="ADAL" clId="{85399010-32CE-4346-958B-73347A60E9F5}" dt="2022-09-12T21:21:21.244" v="2970" actId="20577"/>
          <ac:spMkLst>
            <pc:docMk/>
            <pc:sldMk cId="1724486600" sldId="291"/>
            <ac:spMk id="119" creationId="{00000000-0000-0000-0000-000000000000}"/>
          </ac:spMkLst>
        </pc:spChg>
        <pc:spChg chg="mod">
          <ac:chgData name="Matheus Moreira" userId="676ed210-4dcb-4fed-8f53-e0fb45ab5251" providerId="ADAL" clId="{85399010-32CE-4346-958B-73347A60E9F5}" dt="2022-09-12T21:45:14.380" v="3758" actId="20577"/>
          <ac:spMkLst>
            <pc:docMk/>
            <pc:sldMk cId="1724486600" sldId="291"/>
            <ac:spMk id="120" creationId="{00000000-0000-0000-0000-000000000000}"/>
          </ac:spMkLst>
        </pc:spChg>
      </pc:sldChg>
      <pc:sldChg chg="new del">
        <pc:chgData name="Matheus Moreira" userId="676ed210-4dcb-4fed-8f53-e0fb45ab5251" providerId="ADAL" clId="{85399010-32CE-4346-958B-73347A60E9F5}" dt="2022-09-12T21:04:48.217" v="2729" actId="47"/>
        <pc:sldMkLst>
          <pc:docMk/>
          <pc:sldMk cId="4132172704" sldId="291"/>
        </pc:sldMkLst>
      </pc:sldChg>
      <pc:sldChg chg="addSp delSp modSp add mod ord">
        <pc:chgData name="Matheus Moreira" userId="676ed210-4dcb-4fed-8f53-e0fb45ab5251" providerId="ADAL" clId="{85399010-32CE-4346-958B-73347A60E9F5}" dt="2022-09-12T21:10:57.249" v="2928" actId="14100"/>
        <pc:sldMkLst>
          <pc:docMk/>
          <pc:sldMk cId="790135451" sldId="292"/>
        </pc:sldMkLst>
        <pc:spChg chg="del">
          <ac:chgData name="Matheus Moreira" userId="676ed210-4dcb-4fed-8f53-e0fb45ab5251" providerId="ADAL" clId="{85399010-32CE-4346-958B-73347A60E9F5}" dt="2022-09-12T21:10:43.639" v="2924" actId="478"/>
          <ac:spMkLst>
            <pc:docMk/>
            <pc:sldMk cId="790135451" sldId="292"/>
            <ac:spMk id="126" creationId="{00000000-0000-0000-0000-000000000000}"/>
          </ac:spMkLst>
        </pc:spChg>
        <pc:spChg chg="del">
          <ac:chgData name="Matheus Moreira" userId="676ed210-4dcb-4fed-8f53-e0fb45ab5251" providerId="ADAL" clId="{85399010-32CE-4346-958B-73347A60E9F5}" dt="2022-09-12T21:10:15.254" v="2917" actId="478"/>
          <ac:spMkLst>
            <pc:docMk/>
            <pc:sldMk cId="790135451" sldId="292"/>
            <ac:spMk id="127" creationId="{00000000-0000-0000-0000-000000000000}"/>
          </ac:spMkLst>
        </pc:spChg>
        <pc:grpChg chg="del">
          <ac:chgData name="Matheus Moreira" userId="676ed210-4dcb-4fed-8f53-e0fb45ab5251" providerId="ADAL" clId="{85399010-32CE-4346-958B-73347A60E9F5}" dt="2022-09-12T21:10:41.382" v="2923" actId="478"/>
          <ac:grpSpMkLst>
            <pc:docMk/>
            <pc:sldMk cId="790135451" sldId="292"/>
            <ac:grpSpMk id="128" creationId="{00000000-0000-0000-0000-000000000000}"/>
          </ac:grpSpMkLst>
        </pc:grpChg>
        <pc:picChg chg="add mod">
          <ac:chgData name="Matheus Moreira" userId="676ed210-4dcb-4fed-8f53-e0fb45ab5251" providerId="ADAL" clId="{85399010-32CE-4346-958B-73347A60E9F5}" dt="2022-09-12T21:10:57.249" v="2928" actId="14100"/>
          <ac:picMkLst>
            <pc:docMk/>
            <pc:sldMk cId="790135451" sldId="292"/>
            <ac:picMk id="3" creationId="{225A2670-4BDD-2623-BDED-B6A364EDA59C}"/>
          </ac:picMkLst>
        </pc:picChg>
      </pc:sldChg>
      <pc:sldChg chg="modSp add mod ord">
        <pc:chgData name="Matheus Moreira" userId="676ed210-4dcb-4fed-8f53-e0fb45ab5251" providerId="ADAL" clId="{85399010-32CE-4346-958B-73347A60E9F5}" dt="2022-09-12T21:46:48.896" v="3875" actId="20577"/>
        <pc:sldMkLst>
          <pc:docMk/>
          <pc:sldMk cId="2669887380" sldId="293"/>
        </pc:sldMkLst>
        <pc:spChg chg="mod">
          <ac:chgData name="Matheus Moreira" userId="676ed210-4dcb-4fed-8f53-e0fb45ab5251" providerId="ADAL" clId="{85399010-32CE-4346-958B-73347A60E9F5}" dt="2022-09-12T21:21:33.413" v="2972" actId="20577"/>
          <ac:spMkLst>
            <pc:docMk/>
            <pc:sldMk cId="2669887380" sldId="293"/>
            <ac:spMk id="126" creationId="{00000000-0000-0000-0000-000000000000}"/>
          </ac:spMkLst>
        </pc:spChg>
        <pc:spChg chg="mod">
          <ac:chgData name="Matheus Moreira" userId="676ed210-4dcb-4fed-8f53-e0fb45ab5251" providerId="ADAL" clId="{85399010-32CE-4346-958B-73347A60E9F5}" dt="2022-09-12T21:30:41.862" v="3481" actId="20577"/>
          <ac:spMkLst>
            <pc:docMk/>
            <pc:sldMk cId="2669887380" sldId="293"/>
            <ac:spMk id="127" creationId="{00000000-0000-0000-0000-000000000000}"/>
          </ac:spMkLst>
        </pc:spChg>
        <pc:spChg chg="mod">
          <ac:chgData name="Matheus Moreira" userId="676ed210-4dcb-4fed-8f53-e0fb45ab5251" providerId="ADAL" clId="{85399010-32CE-4346-958B-73347A60E9F5}" dt="2022-09-12T21:46:48.896" v="3875" actId="20577"/>
          <ac:spMkLst>
            <pc:docMk/>
            <pc:sldMk cId="2669887380" sldId="293"/>
            <ac:spMk id="129" creationId="{00000000-0000-0000-0000-000000000000}"/>
          </ac:spMkLst>
        </pc:spChg>
      </pc:sldChg>
      <pc:sldChg chg="modSp add mod ord">
        <pc:chgData name="Matheus Moreira" userId="676ed210-4dcb-4fed-8f53-e0fb45ab5251" providerId="ADAL" clId="{85399010-32CE-4346-958B-73347A60E9F5}" dt="2022-09-12T21:46:55.164" v="3879" actId="20577"/>
        <pc:sldMkLst>
          <pc:docMk/>
          <pc:sldMk cId="2781942927" sldId="294"/>
        </pc:sldMkLst>
        <pc:spChg chg="mod">
          <ac:chgData name="Matheus Moreira" userId="676ed210-4dcb-4fed-8f53-e0fb45ab5251" providerId="ADAL" clId="{85399010-32CE-4346-958B-73347A60E9F5}" dt="2022-09-12T21:31:05.536" v="3498" actId="20577"/>
          <ac:spMkLst>
            <pc:docMk/>
            <pc:sldMk cId="2781942927" sldId="294"/>
            <ac:spMk id="118" creationId="{00000000-0000-0000-0000-000000000000}"/>
          </ac:spMkLst>
        </pc:spChg>
        <pc:spChg chg="mod">
          <ac:chgData name="Matheus Moreira" userId="676ed210-4dcb-4fed-8f53-e0fb45ab5251" providerId="ADAL" clId="{85399010-32CE-4346-958B-73347A60E9F5}" dt="2022-09-12T21:41:47.554" v="3668" actId="20577"/>
          <ac:spMkLst>
            <pc:docMk/>
            <pc:sldMk cId="2781942927" sldId="294"/>
            <ac:spMk id="119" creationId="{00000000-0000-0000-0000-000000000000}"/>
          </ac:spMkLst>
        </pc:spChg>
        <pc:spChg chg="mod">
          <ac:chgData name="Matheus Moreira" userId="676ed210-4dcb-4fed-8f53-e0fb45ab5251" providerId="ADAL" clId="{85399010-32CE-4346-958B-73347A60E9F5}" dt="2022-09-12T21:46:55.164" v="3879" actId="20577"/>
          <ac:spMkLst>
            <pc:docMk/>
            <pc:sldMk cId="2781942927" sldId="294"/>
            <ac:spMk id="120" creationId="{00000000-0000-0000-0000-000000000000}"/>
          </ac:spMkLst>
        </pc:spChg>
      </pc:sldChg>
      <pc:sldChg chg="addSp delSp modSp add mod ord">
        <pc:chgData name="Matheus Moreira" userId="676ed210-4dcb-4fed-8f53-e0fb45ab5251" providerId="ADAL" clId="{85399010-32CE-4346-958B-73347A60E9F5}" dt="2022-09-12T21:43:28.484" v="3678" actId="14100"/>
        <pc:sldMkLst>
          <pc:docMk/>
          <pc:sldMk cId="780946034" sldId="295"/>
        </pc:sldMkLst>
        <pc:picChg chg="del">
          <ac:chgData name="Matheus Moreira" userId="676ed210-4dcb-4fed-8f53-e0fb45ab5251" providerId="ADAL" clId="{85399010-32CE-4346-958B-73347A60E9F5}" dt="2022-09-12T21:42:56.824" v="3672" actId="478"/>
          <ac:picMkLst>
            <pc:docMk/>
            <pc:sldMk cId="780946034" sldId="295"/>
            <ac:picMk id="3" creationId="{225A2670-4BDD-2623-BDED-B6A364EDA59C}"/>
          </ac:picMkLst>
        </pc:picChg>
        <pc:picChg chg="add mod">
          <ac:chgData name="Matheus Moreira" userId="676ed210-4dcb-4fed-8f53-e0fb45ab5251" providerId="ADAL" clId="{85399010-32CE-4346-958B-73347A60E9F5}" dt="2022-09-12T21:43:28.484" v="3678" actId="14100"/>
          <ac:picMkLst>
            <pc:docMk/>
            <pc:sldMk cId="780946034" sldId="295"/>
            <ac:picMk id="4" creationId="{167A7310-0998-0988-66CB-9E7640829BBA}"/>
          </ac:picMkLst>
        </pc:picChg>
      </pc:sldChg>
      <pc:sldMasterChg chg="delSldLayout">
        <pc:chgData name="Matheus Moreira" userId="676ed210-4dcb-4fed-8f53-e0fb45ab5251" providerId="ADAL" clId="{85399010-32CE-4346-958B-73347A60E9F5}" dt="2022-09-12T21:04:48.217" v="2729" actId="47"/>
        <pc:sldMasterMkLst>
          <pc:docMk/>
          <pc:sldMasterMk cId="0" sldId="2147483648"/>
        </pc:sldMasterMkLst>
        <pc:sldLayoutChg chg="del">
          <pc:chgData name="Matheus Moreira" userId="676ed210-4dcb-4fed-8f53-e0fb45ab5251" providerId="ADAL" clId="{85399010-32CE-4346-958B-73347A60E9F5}" dt="2022-09-12T21:04:48.217" v="2729" actId="47"/>
          <pc:sldLayoutMkLst>
            <pc:docMk/>
            <pc:sldMasterMk cId="0" sldId="2147483648"/>
            <pc:sldLayoutMk cId="0" sldId="2147483650"/>
          </pc:sldLayoutMkLst>
        </pc:sldLayoutChg>
      </pc:sldMasterChg>
    </pc:docChg>
  </pc:docChgLst>
  <pc:docChgLst>
    <pc:chgData name="Pedro Dadalto Oliveira" userId="S::pedro.oliveira@justinodeoliveira.com.br::28637ae0-46d3-43be-b29c-625a21d535e2" providerId="AD" clId="Web-{8174F83C-B5FC-0642-5858-A6C5B48F37C6}"/>
    <pc:docChg chg="modSld">
      <pc:chgData name="Pedro Dadalto Oliveira" userId="S::pedro.oliveira@justinodeoliveira.com.br::28637ae0-46d3-43be-b29c-625a21d535e2" providerId="AD" clId="Web-{8174F83C-B5FC-0642-5858-A6C5B48F37C6}" dt="2021-11-08T18:21:36.084" v="17" actId="20577"/>
      <pc:docMkLst>
        <pc:docMk/>
      </pc:docMkLst>
      <pc:sldChg chg="modSp">
        <pc:chgData name="Pedro Dadalto Oliveira" userId="S::pedro.oliveira@justinodeoliveira.com.br::28637ae0-46d3-43be-b29c-625a21d535e2" providerId="AD" clId="Web-{8174F83C-B5FC-0642-5858-A6C5B48F37C6}" dt="2021-11-08T18:16:58.015" v="3" actId="1076"/>
        <pc:sldMkLst>
          <pc:docMk/>
          <pc:sldMk cId="0" sldId="258"/>
        </pc:sldMkLst>
        <pc:spChg chg="mod">
          <ac:chgData name="Pedro Dadalto Oliveira" userId="S::pedro.oliveira@justinodeoliveira.com.br::28637ae0-46d3-43be-b29c-625a21d535e2" providerId="AD" clId="Web-{8174F83C-B5FC-0642-5858-A6C5B48F37C6}" dt="2021-11-08T18:16:40.187" v="0" actId="1076"/>
          <ac:spMkLst>
            <pc:docMk/>
            <pc:sldMk cId="0" sldId="258"/>
            <ac:spMk id="103" creationId="{00000000-0000-0000-0000-000000000000}"/>
          </ac:spMkLst>
        </pc:spChg>
        <pc:spChg chg="mod">
          <ac:chgData name="Pedro Dadalto Oliveira" userId="S::pedro.oliveira@justinodeoliveira.com.br::28637ae0-46d3-43be-b29c-625a21d535e2" providerId="AD" clId="Web-{8174F83C-B5FC-0642-5858-A6C5B48F37C6}" dt="2021-11-08T18:16:55.797" v="2" actId="1076"/>
          <ac:spMkLst>
            <pc:docMk/>
            <pc:sldMk cId="0" sldId="258"/>
            <ac:spMk id="104" creationId="{00000000-0000-0000-0000-000000000000}"/>
          </ac:spMkLst>
        </pc:spChg>
        <pc:grpChg chg="mod">
          <ac:chgData name="Pedro Dadalto Oliveira" userId="S::pedro.oliveira@justinodeoliveira.com.br::28637ae0-46d3-43be-b29c-625a21d535e2" providerId="AD" clId="Web-{8174F83C-B5FC-0642-5858-A6C5B48F37C6}" dt="2021-11-08T18:16:51.062" v="1" actId="1076"/>
          <ac:grpSpMkLst>
            <pc:docMk/>
            <pc:sldMk cId="0" sldId="258"/>
            <ac:grpSpMk id="102" creationId="{00000000-0000-0000-0000-000000000000}"/>
          </ac:grpSpMkLst>
        </pc:grpChg>
        <pc:grpChg chg="mod">
          <ac:chgData name="Pedro Dadalto Oliveira" userId="S::pedro.oliveira@justinodeoliveira.com.br::28637ae0-46d3-43be-b29c-625a21d535e2" providerId="AD" clId="Web-{8174F83C-B5FC-0642-5858-A6C5B48F37C6}" dt="2021-11-08T18:16:58.015" v="3" actId="1076"/>
          <ac:grpSpMkLst>
            <pc:docMk/>
            <pc:sldMk cId="0" sldId="258"/>
            <ac:grpSpMk id="105" creationId="{00000000-0000-0000-0000-000000000000}"/>
          </ac:grpSpMkLst>
        </pc:grpChg>
      </pc:sldChg>
      <pc:sldChg chg="modSp">
        <pc:chgData name="Pedro Dadalto Oliveira" userId="S::pedro.oliveira@justinodeoliveira.com.br::28637ae0-46d3-43be-b29c-625a21d535e2" providerId="AD" clId="Web-{8174F83C-B5FC-0642-5858-A6C5B48F37C6}" dt="2021-11-08T18:18:52.424" v="4" actId="20577"/>
        <pc:sldMkLst>
          <pc:docMk/>
          <pc:sldMk cId="0" sldId="259"/>
        </pc:sldMkLst>
        <pc:spChg chg="mod">
          <ac:chgData name="Pedro Dadalto Oliveira" userId="S::pedro.oliveira@justinodeoliveira.com.br::28637ae0-46d3-43be-b29c-625a21d535e2" providerId="AD" clId="Web-{8174F83C-B5FC-0642-5858-A6C5B48F37C6}" dt="2021-11-08T18:18:52.424" v="4" actId="20577"/>
          <ac:spMkLst>
            <pc:docMk/>
            <pc:sldMk cId="0" sldId="259"/>
            <ac:spMk id="119" creationId="{00000000-0000-0000-0000-000000000000}"/>
          </ac:spMkLst>
        </pc:spChg>
      </pc:sldChg>
      <pc:sldChg chg="modSp">
        <pc:chgData name="Pedro Dadalto Oliveira" userId="S::pedro.oliveira@justinodeoliveira.com.br::28637ae0-46d3-43be-b29c-625a21d535e2" providerId="AD" clId="Web-{8174F83C-B5FC-0642-5858-A6C5B48F37C6}" dt="2021-11-08T18:20:23.083" v="9" actId="20577"/>
        <pc:sldMkLst>
          <pc:docMk/>
          <pc:sldMk cId="3903306706" sldId="280"/>
        </pc:sldMkLst>
        <pc:spChg chg="mod">
          <ac:chgData name="Pedro Dadalto Oliveira" userId="S::pedro.oliveira@justinodeoliveira.com.br::28637ae0-46d3-43be-b29c-625a21d535e2" providerId="AD" clId="Web-{8174F83C-B5FC-0642-5858-A6C5B48F37C6}" dt="2021-11-08T18:20:23.083" v="9" actId="20577"/>
          <ac:spMkLst>
            <pc:docMk/>
            <pc:sldMk cId="3903306706" sldId="280"/>
            <ac:spMk id="127" creationId="{00000000-0000-0000-0000-000000000000}"/>
          </ac:spMkLst>
        </pc:spChg>
      </pc:sldChg>
      <pc:sldChg chg="modSp">
        <pc:chgData name="Pedro Dadalto Oliveira" userId="S::pedro.oliveira@justinodeoliveira.com.br::28637ae0-46d3-43be-b29c-625a21d535e2" providerId="AD" clId="Web-{8174F83C-B5FC-0642-5858-A6C5B48F37C6}" dt="2021-11-08T18:21:23.146" v="13" actId="20577"/>
        <pc:sldMkLst>
          <pc:docMk/>
          <pc:sldMk cId="3554249691" sldId="282"/>
        </pc:sldMkLst>
        <pc:spChg chg="mod">
          <ac:chgData name="Pedro Dadalto Oliveira" userId="S::pedro.oliveira@justinodeoliveira.com.br::28637ae0-46d3-43be-b29c-625a21d535e2" providerId="AD" clId="Web-{8174F83C-B5FC-0642-5858-A6C5B48F37C6}" dt="2021-11-08T18:21:23.146" v="13" actId="20577"/>
          <ac:spMkLst>
            <pc:docMk/>
            <pc:sldMk cId="3554249691" sldId="282"/>
            <ac:spMk id="118" creationId="{00000000-0000-0000-0000-000000000000}"/>
          </ac:spMkLst>
        </pc:spChg>
        <pc:spChg chg="mod">
          <ac:chgData name="Pedro Dadalto Oliveira" userId="S::pedro.oliveira@justinodeoliveira.com.br::28637ae0-46d3-43be-b29c-625a21d535e2" providerId="AD" clId="Web-{8174F83C-B5FC-0642-5858-A6C5B48F37C6}" dt="2021-11-08T18:21:16.662" v="11" actId="20577"/>
          <ac:spMkLst>
            <pc:docMk/>
            <pc:sldMk cId="3554249691" sldId="282"/>
            <ac:spMk id="119" creationId="{00000000-0000-0000-0000-000000000000}"/>
          </ac:spMkLst>
        </pc:spChg>
      </pc:sldChg>
      <pc:sldChg chg="modSp">
        <pc:chgData name="Pedro Dadalto Oliveira" userId="S::pedro.oliveira@justinodeoliveira.com.br::28637ae0-46d3-43be-b29c-625a21d535e2" providerId="AD" clId="Web-{8174F83C-B5FC-0642-5858-A6C5B48F37C6}" dt="2021-11-08T18:21:36.084" v="17" actId="20577"/>
        <pc:sldMkLst>
          <pc:docMk/>
          <pc:sldMk cId="946352256" sldId="284"/>
        </pc:sldMkLst>
        <pc:spChg chg="mod">
          <ac:chgData name="Pedro Dadalto Oliveira" userId="S::pedro.oliveira@justinodeoliveira.com.br::28637ae0-46d3-43be-b29c-625a21d535e2" providerId="AD" clId="Web-{8174F83C-B5FC-0642-5858-A6C5B48F37C6}" dt="2021-11-08T18:21:36.084" v="17" actId="20577"/>
          <ac:spMkLst>
            <pc:docMk/>
            <pc:sldMk cId="946352256" sldId="284"/>
            <ac:spMk id="126" creationId="{00000000-0000-0000-0000-000000000000}"/>
          </ac:spMkLst>
        </pc:spChg>
        <pc:spChg chg="mod">
          <ac:chgData name="Pedro Dadalto Oliveira" userId="S::pedro.oliveira@justinodeoliveira.com.br::28637ae0-46d3-43be-b29c-625a21d535e2" providerId="AD" clId="Web-{8174F83C-B5FC-0642-5858-A6C5B48F37C6}" dt="2021-11-08T18:21:31.975" v="15" actId="20577"/>
          <ac:spMkLst>
            <pc:docMk/>
            <pc:sldMk cId="946352256" sldId="284"/>
            <ac:spMk id="12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976651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496641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420432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665127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967580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453057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380740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308329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" name="Google Shape;393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629824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94589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60473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91967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400840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6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6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3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2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9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9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2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3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3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3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3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31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31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31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31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3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3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3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3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3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3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3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33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3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3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3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4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4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34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3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5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3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3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5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acebook.com/justinodeoliveiraadvogados" TargetMode="External"/><Relationship Id="rId13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12" Type="http://schemas.openxmlformats.org/officeDocument/2006/relationships/hyperlink" Target="https://api.whatsapp.com/send?phone=5511971723161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instagram.com/justinodeoliveiraadvogados/" TargetMode="External"/><Relationship Id="rId11" Type="http://schemas.openxmlformats.org/officeDocument/2006/relationships/image" Target="../media/image17.png"/><Relationship Id="rId5" Type="http://schemas.openxmlformats.org/officeDocument/2006/relationships/image" Target="../media/image14.png"/><Relationship Id="rId15" Type="http://schemas.openxmlformats.org/officeDocument/2006/relationships/image" Target="../media/image4.png"/><Relationship Id="rId10" Type="http://schemas.openxmlformats.org/officeDocument/2006/relationships/hyperlink" Target="https://www.youtube.com/user/JustinodeOliveira" TargetMode="External"/><Relationship Id="rId4" Type="http://schemas.openxmlformats.org/officeDocument/2006/relationships/hyperlink" Target="https://www.linkedin.com/company/justinodeoliveiraadvogados/" TargetMode="External"/><Relationship Id="rId9" Type="http://schemas.openxmlformats.org/officeDocument/2006/relationships/image" Target="../media/image16.png"/><Relationship Id="rId1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arquivos.ana.gov.br/_viewpdf/web/?file=https://arquivos.ana.gov.br/resolucoes/2021/0105-2021_Ato_Normativo_18102021_20211020085344.pdf?09:35:59" TargetMode="Externa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arquivos.ana.gov.br/_viewpdf/web/?file=https://arquivos.ana.gov.br/resolucoes/2021/0105-2021_Ato_Normativo_18102021_20211020085344.pdf?09:35:59" TargetMode="Externa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1730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86000" y="2616304"/>
            <a:ext cx="13716000" cy="5054392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/>
          <p:nvPr/>
        </p:nvSpPr>
        <p:spPr>
          <a:xfrm>
            <a:off x="0" y="-76200"/>
            <a:ext cx="18286173" cy="555625"/>
          </a:xfrm>
          <a:custGeom>
            <a:avLst/>
            <a:gdLst/>
            <a:ahLst/>
            <a:cxnLst/>
            <a:rect l="l" t="t" r="r" b="b"/>
            <a:pathLst>
              <a:path w="11287761" h="6350000" extrusionOk="0">
                <a:moveTo>
                  <a:pt x="0" y="5824220"/>
                </a:moveTo>
                <a:lnTo>
                  <a:pt x="0" y="525780"/>
                </a:lnTo>
                <a:cubicBezTo>
                  <a:pt x="0" y="234950"/>
                  <a:pt x="234950" y="0"/>
                  <a:pt x="525780" y="0"/>
                </a:cubicBezTo>
                <a:lnTo>
                  <a:pt x="10761980" y="0"/>
                </a:lnTo>
                <a:cubicBezTo>
                  <a:pt x="11052811" y="0"/>
                  <a:pt x="11287761" y="234950"/>
                  <a:pt x="11287761" y="525780"/>
                </a:cubicBezTo>
                <a:lnTo>
                  <a:pt x="11287761" y="5822950"/>
                </a:lnTo>
                <a:cubicBezTo>
                  <a:pt x="11287761" y="6113780"/>
                  <a:pt x="11052811" y="6348730"/>
                  <a:pt x="10761980" y="6348730"/>
                </a:cubicBezTo>
                <a:lnTo>
                  <a:pt x="525780" y="6348730"/>
                </a:lnTo>
                <a:cubicBezTo>
                  <a:pt x="236220" y="6350000"/>
                  <a:pt x="0" y="6115050"/>
                  <a:pt x="0" y="5824220"/>
                </a:cubicBezTo>
                <a:cubicBezTo>
                  <a:pt x="0" y="5824220"/>
                  <a:pt x="0" y="5824220"/>
                  <a:pt x="0" y="5824220"/>
                </a:cubicBezTo>
                <a:close/>
              </a:path>
            </a:pathLst>
          </a:custGeom>
          <a:solidFill>
            <a:srgbClr val="CBA6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"/>
          <p:cNvSpPr/>
          <p:nvPr/>
        </p:nvSpPr>
        <p:spPr>
          <a:xfrm>
            <a:off x="0" y="9898628"/>
            <a:ext cx="18286173" cy="460375"/>
          </a:xfrm>
          <a:custGeom>
            <a:avLst/>
            <a:gdLst/>
            <a:ahLst/>
            <a:cxnLst/>
            <a:rect l="l" t="t" r="r" b="b"/>
            <a:pathLst>
              <a:path w="11287761" h="6350000" extrusionOk="0">
                <a:moveTo>
                  <a:pt x="0" y="5824220"/>
                </a:moveTo>
                <a:lnTo>
                  <a:pt x="0" y="525780"/>
                </a:lnTo>
                <a:cubicBezTo>
                  <a:pt x="0" y="234950"/>
                  <a:pt x="234950" y="0"/>
                  <a:pt x="525780" y="0"/>
                </a:cubicBezTo>
                <a:lnTo>
                  <a:pt x="10761980" y="0"/>
                </a:lnTo>
                <a:cubicBezTo>
                  <a:pt x="11052811" y="0"/>
                  <a:pt x="11287761" y="234950"/>
                  <a:pt x="11287761" y="525780"/>
                </a:cubicBezTo>
                <a:lnTo>
                  <a:pt x="11287761" y="5822950"/>
                </a:lnTo>
                <a:cubicBezTo>
                  <a:pt x="11287761" y="6113780"/>
                  <a:pt x="11052811" y="6348730"/>
                  <a:pt x="10761980" y="6348730"/>
                </a:cubicBezTo>
                <a:lnTo>
                  <a:pt x="525780" y="6348730"/>
                </a:lnTo>
                <a:cubicBezTo>
                  <a:pt x="236220" y="6350000"/>
                  <a:pt x="0" y="6115050"/>
                  <a:pt x="0" y="5824220"/>
                </a:cubicBezTo>
                <a:cubicBezTo>
                  <a:pt x="0" y="5824220"/>
                  <a:pt x="0" y="5824220"/>
                  <a:pt x="0" y="5824220"/>
                </a:cubicBezTo>
                <a:close/>
              </a:path>
            </a:pathLst>
          </a:custGeom>
          <a:solidFill>
            <a:srgbClr val="CBA6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203B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"/>
          <p:cNvSpPr txBox="1"/>
          <p:nvPr/>
        </p:nvSpPr>
        <p:spPr>
          <a:xfrm>
            <a:off x="1028700" y="411372"/>
            <a:ext cx="13436600" cy="947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4400" dirty="0">
                <a:solidFill>
                  <a:schemeClr val="bg1"/>
                </a:solidFill>
                <a:latin typeface="Cinzel"/>
              </a:rPr>
              <a:t>3. </a:t>
            </a:r>
            <a:r>
              <a:rPr lang="en-US" sz="4400" dirty="0" err="1">
                <a:solidFill>
                  <a:schemeClr val="bg1"/>
                </a:solidFill>
                <a:latin typeface="Cinzel"/>
              </a:rPr>
              <a:t>Introdução</a:t>
            </a:r>
            <a:r>
              <a:rPr lang="en-US" sz="4400" dirty="0">
                <a:solidFill>
                  <a:schemeClr val="bg1"/>
                </a:solidFill>
                <a:latin typeface="Cinzel"/>
              </a:rPr>
              <a:t> e </a:t>
            </a:r>
            <a:r>
              <a:rPr lang="en-US" sz="4400" dirty="0" err="1">
                <a:solidFill>
                  <a:schemeClr val="bg1"/>
                </a:solidFill>
                <a:latin typeface="Cinzel"/>
              </a:rPr>
              <a:t>Contextualização</a:t>
            </a:r>
            <a:endParaRPr lang="en-US" sz="4400" dirty="0">
              <a:solidFill>
                <a:schemeClr val="bg1"/>
              </a:solidFill>
              <a:latin typeface="Cinzel"/>
            </a:endParaRPr>
          </a:p>
        </p:txBody>
      </p:sp>
      <p:sp>
        <p:nvSpPr>
          <p:cNvPr id="127" name="Google Shape;127;p5"/>
          <p:cNvSpPr txBox="1"/>
          <p:nvPr/>
        </p:nvSpPr>
        <p:spPr>
          <a:xfrm>
            <a:off x="1028700" y="1841611"/>
            <a:ext cx="13436600" cy="7238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just">
              <a:lnSpc>
                <a:spcPct val="139964"/>
              </a:lnSpc>
            </a:pPr>
            <a:r>
              <a:rPr lang="pt-BR" sz="2800" dirty="0">
                <a:solidFill>
                  <a:schemeClr val="bg1"/>
                </a:solidFill>
                <a:latin typeface="Helvetica Neue"/>
              </a:rPr>
              <a:t>Objetivos específicos desta Consultoria, convertidos em produtos: </a:t>
            </a:r>
            <a:r>
              <a:rPr lang="pt-BR" sz="2800" b="1" dirty="0">
                <a:solidFill>
                  <a:schemeClr val="bg1"/>
                </a:solidFill>
                <a:latin typeface="Helvetica Neue"/>
              </a:rPr>
              <a:t>(i)</a:t>
            </a:r>
            <a:r>
              <a:rPr lang="pt-BR" sz="2800" dirty="0">
                <a:solidFill>
                  <a:schemeClr val="bg1"/>
                </a:solidFill>
                <a:latin typeface="Helvetica Neue"/>
              </a:rPr>
              <a:t> elaborar o estado da arte da ação mediadora e arbitral </a:t>
            </a:r>
            <a:r>
              <a:rPr lang="pt-BR" sz="2800" i="1" dirty="0">
                <a:solidFill>
                  <a:schemeClr val="bg1"/>
                </a:solidFill>
                <a:latin typeface="Helvetica Neue"/>
              </a:rPr>
              <a:t>(leia-se arbitramento)</a:t>
            </a:r>
            <a:r>
              <a:rPr lang="pt-BR" sz="2800" dirty="0">
                <a:solidFill>
                  <a:schemeClr val="bg1"/>
                </a:solidFill>
                <a:latin typeface="Helvetica Neue"/>
              </a:rPr>
              <a:t> no setor regulatório, no Brasil e no mundo e contextualização do problema (</a:t>
            </a:r>
            <a:r>
              <a:rPr lang="pt-BR" sz="2800" u="sng" dirty="0">
                <a:solidFill>
                  <a:schemeClr val="bg1"/>
                </a:solidFill>
                <a:latin typeface="Helvetica Neue"/>
              </a:rPr>
              <a:t>FEITO</a:t>
            </a:r>
            <a:r>
              <a:rPr lang="pt-BR" sz="2800" dirty="0">
                <a:solidFill>
                  <a:schemeClr val="bg1"/>
                </a:solidFill>
                <a:latin typeface="Helvetica Neue"/>
              </a:rPr>
              <a:t>); </a:t>
            </a:r>
            <a:r>
              <a:rPr lang="pt-BR" sz="2800" b="1" dirty="0">
                <a:solidFill>
                  <a:schemeClr val="bg1"/>
                </a:solidFill>
                <a:latin typeface="Helvetica Neue"/>
              </a:rPr>
              <a:t>(</a:t>
            </a:r>
            <a:r>
              <a:rPr lang="pt-BR" sz="2800" b="1" dirty="0" err="1">
                <a:solidFill>
                  <a:schemeClr val="bg1"/>
                </a:solidFill>
                <a:latin typeface="Helvetica Neue"/>
              </a:rPr>
              <a:t>ii</a:t>
            </a:r>
            <a:r>
              <a:rPr lang="pt-BR" sz="2800" b="1" dirty="0">
                <a:solidFill>
                  <a:schemeClr val="bg1"/>
                </a:solidFill>
                <a:latin typeface="Helvetica Neue"/>
              </a:rPr>
              <a:t>)</a:t>
            </a:r>
            <a:r>
              <a:rPr lang="pt-BR" sz="2800" dirty="0">
                <a:solidFill>
                  <a:schemeClr val="bg1"/>
                </a:solidFill>
                <a:latin typeface="Helvetica Neue"/>
              </a:rPr>
              <a:t> elaborar as alternativas para implantação da ação mediadora e arbitral </a:t>
            </a:r>
            <a:r>
              <a:rPr lang="pt-BR" sz="2800" i="1" dirty="0">
                <a:solidFill>
                  <a:schemeClr val="bg1"/>
                </a:solidFill>
                <a:latin typeface="Helvetica Neue"/>
              </a:rPr>
              <a:t>(leia-se arbitramento) </a:t>
            </a:r>
            <a:r>
              <a:rPr lang="pt-BR" sz="2800" u="sng" dirty="0">
                <a:solidFill>
                  <a:schemeClr val="bg1"/>
                </a:solidFill>
                <a:latin typeface="Helvetica Neue"/>
              </a:rPr>
              <a:t>(FEITO);</a:t>
            </a:r>
            <a:r>
              <a:rPr lang="pt-BR" sz="2800" dirty="0">
                <a:solidFill>
                  <a:schemeClr val="bg1"/>
                </a:solidFill>
                <a:latin typeface="Helvetica Neue"/>
              </a:rPr>
              <a:t> </a:t>
            </a:r>
            <a:r>
              <a:rPr lang="pt-BR" sz="2800" b="1" dirty="0">
                <a:solidFill>
                  <a:schemeClr val="bg1"/>
                </a:solidFill>
                <a:latin typeface="Helvetica Neue"/>
              </a:rPr>
              <a:t>(</a:t>
            </a:r>
            <a:r>
              <a:rPr lang="pt-BR" sz="2800" b="1" dirty="0" err="1">
                <a:solidFill>
                  <a:schemeClr val="bg1"/>
                </a:solidFill>
                <a:latin typeface="Helvetica Neue"/>
              </a:rPr>
              <a:t>iii</a:t>
            </a:r>
            <a:r>
              <a:rPr lang="pt-BR" sz="2800" b="1" dirty="0">
                <a:solidFill>
                  <a:schemeClr val="bg1"/>
                </a:solidFill>
                <a:latin typeface="Helvetica Neue"/>
              </a:rPr>
              <a:t>)</a:t>
            </a:r>
            <a:r>
              <a:rPr lang="pt-BR" sz="2800" dirty="0">
                <a:solidFill>
                  <a:schemeClr val="bg1"/>
                </a:solidFill>
                <a:latin typeface="Helvetica Neue"/>
              </a:rPr>
              <a:t> elaborar o ‘</a:t>
            </a:r>
            <a:r>
              <a:rPr lang="pt-BR" sz="2800" dirty="0" err="1">
                <a:solidFill>
                  <a:schemeClr val="bg1"/>
                </a:solidFill>
                <a:latin typeface="Helvetica Neue"/>
              </a:rPr>
              <a:t>roadmap</a:t>
            </a:r>
            <a:r>
              <a:rPr lang="pt-BR" sz="2800" dirty="0">
                <a:solidFill>
                  <a:schemeClr val="bg1"/>
                </a:solidFill>
                <a:latin typeface="Helvetica Neue"/>
              </a:rPr>
              <a:t>’ e proposta de manual e/ou norma de procedimentos, considerando o cenário escolhido; e </a:t>
            </a:r>
            <a:r>
              <a:rPr lang="pt-BR" sz="2800" b="1" dirty="0">
                <a:solidFill>
                  <a:schemeClr val="bg1"/>
                </a:solidFill>
                <a:latin typeface="Helvetica Neue"/>
              </a:rPr>
              <a:t>(</a:t>
            </a:r>
            <a:r>
              <a:rPr lang="pt-BR" sz="2800" b="1" dirty="0" err="1">
                <a:solidFill>
                  <a:schemeClr val="bg1"/>
                </a:solidFill>
                <a:latin typeface="Helvetica Neue"/>
              </a:rPr>
              <a:t>iv</a:t>
            </a:r>
            <a:r>
              <a:rPr lang="pt-BR" sz="2800" b="1" dirty="0">
                <a:solidFill>
                  <a:schemeClr val="bg1"/>
                </a:solidFill>
                <a:latin typeface="Helvetica Neue"/>
              </a:rPr>
              <a:t>)</a:t>
            </a:r>
            <a:r>
              <a:rPr lang="pt-BR" sz="2800" dirty="0">
                <a:solidFill>
                  <a:schemeClr val="bg1"/>
                </a:solidFill>
                <a:latin typeface="Helvetica Neue"/>
              </a:rPr>
              <a:t> elaborar um manual didático para a execução da atividade de ação mediadora e arbitral na regulação do serviço de saneamento básico a ser exercido pela ANA.</a:t>
            </a:r>
          </a:p>
          <a:p>
            <a:pPr algn="just">
              <a:lnSpc>
                <a:spcPct val="139964"/>
              </a:lnSpc>
            </a:pPr>
            <a:endParaRPr lang="pt-BR" sz="2800" dirty="0">
              <a:solidFill>
                <a:schemeClr val="bg1"/>
              </a:solidFill>
              <a:latin typeface="Helvetica Neue"/>
            </a:endParaRPr>
          </a:p>
          <a:p>
            <a:pPr algn="just">
              <a:lnSpc>
                <a:spcPct val="139964"/>
              </a:lnSpc>
            </a:pPr>
            <a:r>
              <a:rPr lang="pt-BR" sz="2800" dirty="0">
                <a:solidFill>
                  <a:schemeClr val="bg1"/>
                </a:solidFill>
                <a:latin typeface="Helvetica Neue"/>
              </a:rPr>
              <a:t>Objetivos específicos deste Evento: com base na descrição contida no Produto 1 e nas conclusões e sugestões realizadas no Produto 2, dialogar a respeito das alternativas e cenários de implantação.</a:t>
            </a:r>
            <a:endParaRPr lang="en-US" sz="2800" dirty="0">
              <a:solidFill>
                <a:schemeClr val="bg1"/>
              </a:solidFill>
              <a:latin typeface="Helvetica Neue"/>
            </a:endParaRPr>
          </a:p>
        </p:txBody>
      </p:sp>
      <p:grpSp>
        <p:nvGrpSpPr>
          <p:cNvPr id="128" name="Google Shape;128;p5"/>
          <p:cNvGrpSpPr/>
          <p:nvPr/>
        </p:nvGrpSpPr>
        <p:grpSpPr>
          <a:xfrm>
            <a:off x="16213633" y="8157592"/>
            <a:ext cx="672373" cy="916610"/>
            <a:chOff x="0" y="-76200"/>
            <a:chExt cx="896497" cy="1222147"/>
          </a:xfrm>
        </p:grpSpPr>
        <p:sp>
          <p:nvSpPr>
            <p:cNvPr id="129" name="Google Shape;129;p5"/>
            <p:cNvSpPr txBox="1"/>
            <p:nvPr/>
          </p:nvSpPr>
          <p:spPr>
            <a:xfrm>
              <a:off x="97329" y="-76200"/>
              <a:ext cx="701840" cy="10054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lnSpc>
                  <a:spcPct val="14001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500" dirty="0">
                  <a:solidFill>
                    <a:srgbClr val="CBA651"/>
                  </a:solidFill>
                </a:rPr>
                <a:t>10</a:t>
              </a:r>
              <a:endParaRPr dirty="0"/>
            </a:p>
          </p:txBody>
        </p:sp>
        <p:pic>
          <p:nvPicPr>
            <p:cNvPr id="130" name="Google Shape;130;p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829728"/>
              <a:ext cx="896497" cy="31621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A651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/>
          <p:nvPr/>
        </p:nvSpPr>
        <p:spPr>
          <a:xfrm>
            <a:off x="1028700" y="885825"/>
            <a:ext cx="13436600" cy="947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4400" dirty="0">
                <a:solidFill>
                  <a:srgbClr val="0D203B"/>
                </a:solidFill>
                <a:latin typeface="Cinzel"/>
              </a:rPr>
              <a:t>4. </a:t>
            </a:r>
            <a:r>
              <a:rPr lang="en-US" sz="4400" dirty="0" err="1">
                <a:solidFill>
                  <a:srgbClr val="0D203B"/>
                </a:solidFill>
                <a:latin typeface="Cinzel"/>
              </a:rPr>
              <a:t>Conclusões</a:t>
            </a:r>
            <a:r>
              <a:rPr lang="en-US" sz="4400" dirty="0">
                <a:solidFill>
                  <a:srgbClr val="0D203B"/>
                </a:solidFill>
                <a:latin typeface="Cinzel"/>
              </a:rPr>
              <a:t> </a:t>
            </a:r>
            <a:r>
              <a:rPr lang="en-US" sz="4400" dirty="0" err="1">
                <a:solidFill>
                  <a:srgbClr val="0D203B"/>
                </a:solidFill>
                <a:latin typeface="Cinzel"/>
              </a:rPr>
              <a:t>obtidas</a:t>
            </a:r>
            <a:r>
              <a:rPr lang="en-US" sz="4400" dirty="0">
                <a:solidFill>
                  <a:srgbClr val="0D203B"/>
                </a:solidFill>
                <a:latin typeface="Cinzel"/>
              </a:rPr>
              <a:t> no </a:t>
            </a:r>
            <a:r>
              <a:rPr lang="en-US" sz="4400" dirty="0" err="1">
                <a:solidFill>
                  <a:srgbClr val="0D203B"/>
                </a:solidFill>
                <a:latin typeface="Cinzel"/>
              </a:rPr>
              <a:t>Produto</a:t>
            </a:r>
            <a:r>
              <a:rPr lang="en-US" sz="4400" dirty="0">
                <a:solidFill>
                  <a:srgbClr val="0D203B"/>
                </a:solidFill>
                <a:latin typeface="Cinzel"/>
              </a:rPr>
              <a:t> 1</a:t>
            </a:r>
          </a:p>
        </p:txBody>
      </p:sp>
      <p:sp>
        <p:nvSpPr>
          <p:cNvPr id="119" name="Google Shape;119;p4"/>
          <p:cNvSpPr txBox="1"/>
          <p:nvPr/>
        </p:nvSpPr>
        <p:spPr>
          <a:xfrm>
            <a:off x="1028700" y="2162270"/>
            <a:ext cx="13436600" cy="78421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pt-BR" sz="2800" dirty="0">
                <a:latin typeface="Helvetica Neue"/>
              </a:rPr>
              <a:t>A elaboração de normas de referência sobre mediação e arbitramento é uma prerrogativa discricionária da ANA, haja vista que o Novo Marco do Saneamento Básico não lhe impõe esse dever, mas tão somente afirma que a ANA disponibilizará esses procedimentos aos </a:t>
            </a:r>
            <a:r>
              <a:rPr lang="pt-BR" sz="2800" i="1" dirty="0">
                <a:latin typeface="Helvetica Neue"/>
              </a:rPr>
              <a:t>players </a:t>
            </a:r>
            <a:r>
              <a:rPr lang="pt-BR" sz="2800" dirty="0">
                <a:latin typeface="Helvetica Neue"/>
              </a:rPr>
              <a:t>do setor regulado (artigo 4º-A, § 5º).</a:t>
            </a: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pt-BR" sz="2800" dirty="0">
                <a:latin typeface="Helvetica Neue"/>
              </a:rPr>
              <a:t>Ainda que discricionário, recomenda-se a adoção do procedimento pela ANA – ainda que estabelecido por meio de mecanismo de </a:t>
            </a:r>
            <a:r>
              <a:rPr lang="pt-BR" sz="2800" i="1" dirty="0">
                <a:latin typeface="Helvetica Neue"/>
              </a:rPr>
              <a:t>soft </a:t>
            </a:r>
            <a:r>
              <a:rPr lang="pt-BR" sz="2800" i="1" dirty="0" err="1">
                <a:latin typeface="Helvetica Neue"/>
              </a:rPr>
              <a:t>law</a:t>
            </a:r>
            <a:r>
              <a:rPr lang="pt-BR" sz="2800" i="1" dirty="0">
                <a:latin typeface="Helvetica Neue"/>
              </a:rPr>
              <a:t> –</a:t>
            </a:r>
            <a:r>
              <a:rPr lang="pt-BR" sz="2800" dirty="0">
                <a:latin typeface="Helvetica Neue"/>
              </a:rPr>
              <a:t> como condição de eficácia desses institutos na atuação da ANA, pela demanda por previsibilidade e confiabilidade pelos agentes regulados.</a:t>
            </a: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pt-BR" sz="2800" dirty="0">
                <a:latin typeface="Helvetica Neue"/>
              </a:rPr>
              <a:t>Quando não for possível a realização de mediação pela via institucional, possibilita-se a realização de mediação privada ou comediação, em que pese a preferência por câmara pública/institucional. Quando optada câmara privada, sugere-se o prévio cadastramento.</a:t>
            </a:r>
            <a:endParaRPr lang="pt-BR" sz="2800" i="1" dirty="0">
              <a:latin typeface="Helvetica Neue"/>
            </a:endParaRPr>
          </a:p>
          <a:p>
            <a:pPr algn="just">
              <a:lnSpc>
                <a:spcPct val="139964"/>
              </a:lnSpc>
            </a:pPr>
            <a:endParaRPr lang="en-US" sz="2800" i="1" dirty="0">
              <a:latin typeface="Helvetica Neue"/>
            </a:endParaRPr>
          </a:p>
        </p:txBody>
      </p:sp>
      <p:sp>
        <p:nvSpPr>
          <p:cNvPr id="120" name="Google Shape;120;p4"/>
          <p:cNvSpPr txBox="1"/>
          <p:nvPr/>
        </p:nvSpPr>
        <p:spPr>
          <a:xfrm>
            <a:off x="16286630" y="8138542"/>
            <a:ext cx="526380" cy="754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dirty="0">
                <a:solidFill>
                  <a:srgbClr val="051730"/>
                </a:solidFill>
              </a:rPr>
              <a:t>11</a:t>
            </a:r>
            <a:endParaRPr dirty="0"/>
          </a:p>
        </p:txBody>
      </p:sp>
      <p:pic>
        <p:nvPicPr>
          <p:cNvPr id="121" name="Google Shape;121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13633" y="8837038"/>
            <a:ext cx="672373" cy="2371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25960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203B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"/>
          <p:cNvSpPr txBox="1"/>
          <p:nvPr/>
        </p:nvSpPr>
        <p:spPr>
          <a:xfrm>
            <a:off x="1028700" y="411372"/>
            <a:ext cx="13436600" cy="947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4400" dirty="0">
                <a:solidFill>
                  <a:schemeClr val="bg1"/>
                </a:solidFill>
                <a:latin typeface="Cinzel"/>
              </a:rPr>
              <a:t>5. </a:t>
            </a:r>
            <a:r>
              <a:rPr lang="en-US" sz="4400" dirty="0" err="1">
                <a:solidFill>
                  <a:schemeClr val="bg1"/>
                </a:solidFill>
                <a:latin typeface="Cinzel"/>
              </a:rPr>
              <a:t>Mediação</a:t>
            </a:r>
            <a:endParaRPr lang="en-US" sz="4400" dirty="0">
              <a:solidFill>
                <a:schemeClr val="bg1"/>
              </a:solidFill>
              <a:latin typeface="Cinzel"/>
            </a:endParaRPr>
          </a:p>
        </p:txBody>
      </p:sp>
      <p:sp>
        <p:nvSpPr>
          <p:cNvPr id="127" name="Google Shape;127;p5"/>
          <p:cNvSpPr txBox="1"/>
          <p:nvPr/>
        </p:nvSpPr>
        <p:spPr>
          <a:xfrm>
            <a:off x="1028700" y="1592227"/>
            <a:ext cx="13436600" cy="84453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just">
              <a:lnSpc>
                <a:spcPct val="139964"/>
              </a:lnSpc>
            </a:pPr>
            <a:r>
              <a:rPr lang="pt-BR" sz="2800" b="1" dirty="0">
                <a:solidFill>
                  <a:schemeClr val="bg1"/>
                </a:solidFill>
                <a:latin typeface="Helvetica Neue"/>
              </a:rPr>
              <a:t>5.1. Matérias passíveis de mediação</a:t>
            </a:r>
          </a:p>
          <a:p>
            <a:pPr algn="just">
              <a:lnSpc>
                <a:spcPct val="139964"/>
              </a:lnSpc>
            </a:pPr>
            <a:endParaRPr lang="pt-BR" sz="2800" dirty="0">
              <a:solidFill>
                <a:schemeClr val="bg1"/>
              </a:solidFill>
              <a:latin typeface="Helvetica Neue"/>
            </a:endParaRP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chemeClr val="bg1"/>
                </a:solidFill>
                <a:latin typeface="Helvetica Neue"/>
              </a:rPr>
              <a:t>Inexistência de rol taxativo sobre matérias passíveis de mediação pela Administração</a:t>
            </a:r>
          </a:p>
          <a:p>
            <a:pPr algn="just">
              <a:lnSpc>
                <a:spcPct val="139964"/>
              </a:lnSpc>
            </a:pPr>
            <a:endParaRPr lang="pt-BR" sz="2800" dirty="0">
              <a:solidFill>
                <a:schemeClr val="bg1"/>
              </a:solidFill>
              <a:latin typeface="Helvetica Neue"/>
            </a:endParaRP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chemeClr val="bg1"/>
                </a:solidFill>
                <a:latin typeface="Helvetica Neue"/>
              </a:rPr>
              <a:t>Regência da Lei 13.140/2015 (Lei de Mediação)</a:t>
            </a:r>
          </a:p>
          <a:p>
            <a:pPr algn="just">
              <a:lnSpc>
                <a:spcPct val="139964"/>
              </a:lnSpc>
            </a:pPr>
            <a:endParaRPr lang="pt-BR" sz="2800" dirty="0">
              <a:solidFill>
                <a:schemeClr val="bg1"/>
              </a:solidFill>
              <a:latin typeface="Helvetica Neue"/>
            </a:endParaRP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chemeClr val="bg1"/>
                </a:solidFill>
                <a:latin typeface="Helvetica Neue"/>
              </a:rPr>
              <a:t>Possibilidade: toda e qualquer matéria que esteja dentro do exercício da função administrativa, desde que trate-se de direito transacionável</a:t>
            </a:r>
          </a:p>
          <a:p>
            <a:pPr algn="just">
              <a:lnSpc>
                <a:spcPct val="139964"/>
              </a:lnSpc>
            </a:pPr>
            <a:endParaRPr lang="pt-BR" sz="2800" dirty="0">
              <a:solidFill>
                <a:schemeClr val="bg1"/>
              </a:solidFill>
              <a:latin typeface="Helvetica Neue"/>
            </a:endParaRP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chemeClr val="bg1"/>
                </a:solidFill>
                <a:latin typeface="Helvetica Neue"/>
              </a:rPr>
              <a:t>Impossibilidade: direitos indisponíveis não transacionáveis</a:t>
            </a:r>
          </a:p>
          <a:p>
            <a:pPr algn="just">
              <a:lnSpc>
                <a:spcPct val="139964"/>
              </a:lnSpc>
            </a:pPr>
            <a:endParaRPr lang="pt-BR" sz="2800" dirty="0">
              <a:solidFill>
                <a:schemeClr val="bg1"/>
              </a:solidFill>
              <a:latin typeface="Helvetica Neue"/>
            </a:endParaRP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chemeClr val="bg1"/>
                </a:solidFill>
                <a:latin typeface="Helvetica Neue"/>
              </a:rPr>
              <a:t>Juízo de admissibilidade</a:t>
            </a:r>
            <a:r>
              <a:rPr lang="en-US" sz="2800" dirty="0">
                <a:solidFill>
                  <a:schemeClr val="bg1"/>
                </a:solidFill>
                <a:latin typeface="Helvetica Neue"/>
              </a:rPr>
              <a:t> e </a:t>
            </a:r>
            <a:r>
              <a:rPr lang="en-US" sz="2800" dirty="0" err="1">
                <a:solidFill>
                  <a:schemeClr val="bg1"/>
                </a:solidFill>
                <a:latin typeface="Helvetica Neue"/>
              </a:rPr>
              <a:t>triagem</a:t>
            </a:r>
            <a:r>
              <a:rPr lang="en-US" sz="2800" dirty="0">
                <a:solidFill>
                  <a:schemeClr val="bg1"/>
                </a:solidFill>
                <a:latin typeface="Helvetica Neue"/>
              </a:rPr>
              <a:t> no </a:t>
            </a:r>
            <a:r>
              <a:rPr lang="en-US" sz="2800" dirty="0" err="1">
                <a:solidFill>
                  <a:schemeClr val="bg1"/>
                </a:solidFill>
                <a:latin typeface="Helvetica Neue"/>
              </a:rPr>
              <a:t>futuro</a:t>
            </a:r>
            <a:r>
              <a:rPr lang="en-US" sz="2800" dirty="0">
                <a:solidFill>
                  <a:schemeClr val="bg1"/>
                </a:solidFill>
                <a:latin typeface="Helvetica Neue"/>
              </a:rPr>
              <a:t> Manual de </a:t>
            </a:r>
            <a:r>
              <a:rPr lang="en-US" sz="2800" dirty="0" err="1">
                <a:solidFill>
                  <a:schemeClr val="bg1"/>
                </a:solidFill>
                <a:latin typeface="Helvetica Neue"/>
              </a:rPr>
              <a:t>Mediação</a:t>
            </a:r>
            <a:endParaRPr lang="en-US" sz="2800" dirty="0">
              <a:solidFill>
                <a:schemeClr val="bg1"/>
              </a:solidFill>
              <a:latin typeface="Helvetica Neue"/>
            </a:endParaRPr>
          </a:p>
          <a:p>
            <a:pPr algn="just">
              <a:lnSpc>
                <a:spcPct val="139964"/>
              </a:lnSpc>
            </a:pPr>
            <a:endParaRPr lang="en-US" sz="2800" dirty="0">
              <a:solidFill>
                <a:schemeClr val="bg1"/>
              </a:solidFill>
              <a:latin typeface="Helvetica Neue"/>
            </a:endParaRP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chemeClr val="bg1"/>
                </a:solidFill>
                <a:latin typeface="Helvetica Neue"/>
              </a:rPr>
              <a:t>Recomendação de lista exemplificativa, em detrimento de rol taxativo</a:t>
            </a:r>
          </a:p>
        </p:txBody>
      </p:sp>
      <p:grpSp>
        <p:nvGrpSpPr>
          <p:cNvPr id="128" name="Google Shape;128;p5"/>
          <p:cNvGrpSpPr/>
          <p:nvPr/>
        </p:nvGrpSpPr>
        <p:grpSpPr>
          <a:xfrm>
            <a:off x="16213633" y="8157592"/>
            <a:ext cx="672373" cy="916610"/>
            <a:chOff x="0" y="-76200"/>
            <a:chExt cx="896497" cy="1222147"/>
          </a:xfrm>
        </p:grpSpPr>
        <p:sp>
          <p:nvSpPr>
            <p:cNvPr id="129" name="Google Shape;129;p5"/>
            <p:cNvSpPr txBox="1"/>
            <p:nvPr/>
          </p:nvSpPr>
          <p:spPr>
            <a:xfrm>
              <a:off x="97329" y="-76200"/>
              <a:ext cx="701840" cy="10054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lnSpc>
                  <a:spcPct val="14001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500" dirty="0">
                  <a:solidFill>
                    <a:srgbClr val="CBA651"/>
                  </a:solidFill>
                </a:rPr>
                <a:t>12</a:t>
              </a:r>
              <a:endParaRPr dirty="0"/>
            </a:p>
          </p:txBody>
        </p:sp>
        <p:pic>
          <p:nvPicPr>
            <p:cNvPr id="130" name="Google Shape;130;p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829728"/>
              <a:ext cx="896497" cy="316219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6736538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A651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/>
          <p:nvPr/>
        </p:nvSpPr>
        <p:spPr>
          <a:xfrm>
            <a:off x="1028700" y="885825"/>
            <a:ext cx="13436600" cy="947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4400" dirty="0">
                <a:solidFill>
                  <a:schemeClr val="tx1"/>
                </a:solidFill>
                <a:latin typeface="Cinzel"/>
              </a:rPr>
              <a:t>5. </a:t>
            </a:r>
            <a:r>
              <a:rPr lang="en-US" sz="4400" dirty="0" err="1">
                <a:solidFill>
                  <a:schemeClr val="tx1"/>
                </a:solidFill>
                <a:latin typeface="Cinzel"/>
              </a:rPr>
              <a:t>Mediação</a:t>
            </a:r>
            <a:endParaRPr lang="en-US" sz="4400" dirty="0">
              <a:solidFill>
                <a:schemeClr val="tx1"/>
              </a:solidFill>
              <a:latin typeface="Cinzel"/>
            </a:endParaRPr>
          </a:p>
        </p:txBody>
      </p:sp>
      <p:sp>
        <p:nvSpPr>
          <p:cNvPr id="119" name="Google Shape;119;p4"/>
          <p:cNvSpPr txBox="1"/>
          <p:nvPr/>
        </p:nvSpPr>
        <p:spPr>
          <a:xfrm>
            <a:off x="1028700" y="1788194"/>
            <a:ext cx="13436600" cy="96518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just">
              <a:lnSpc>
                <a:spcPct val="139964"/>
              </a:lnSpc>
            </a:pPr>
            <a:r>
              <a:rPr lang="en-US" sz="2800" b="1" dirty="0">
                <a:latin typeface="Helvetica Neue"/>
              </a:rPr>
              <a:t>5.2. </a:t>
            </a:r>
            <a:r>
              <a:rPr lang="en-US" sz="2800" b="1" dirty="0" err="1">
                <a:latin typeface="Helvetica Neue"/>
              </a:rPr>
              <a:t>Cenário</a:t>
            </a:r>
            <a:r>
              <a:rPr lang="en-US" sz="2800" b="1" dirty="0">
                <a:latin typeface="Helvetica Neue"/>
              </a:rPr>
              <a:t> de </a:t>
            </a:r>
            <a:r>
              <a:rPr lang="en-US" sz="2800" b="1" dirty="0" err="1">
                <a:latin typeface="Helvetica Neue"/>
              </a:rPr>
              <a:t>implantação</a:t>
            </a:r>
            <a:r>
              <a:rPr lang="en-US" sz="2800" b="1" dirty="0">
                <a:latin typeface="Helvetica Neue"/>
              </a:rPr>
              <a:t> </a:t>
            </a:r>
            <a:r>
              <a:rPr lang="en-US" sz="2800" b="1" dirty="0" err="1">
                <a:latin typeface="Helvetica Neue"/>
              </a:rPr>
              <a:t>moderado</a:t>
            </a:r>
            <a:endParaRPr lang="en-US" sz="2800" dirty="0">
              <a:latin typeface="Helvetica Neue"/>
            </a:endParaRP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en-US" sz="2800" dirty="0" err="1">
                <a:latin typeface="Helvetica Neue"/>
              </a:rPr>
              <a:t>Limitação</a:t>
            </a:r>
            <a:r>
              <a:rPr lang="en-US" sz="2800" dirty="0">
                <a:latin typeface="Helvetica Neue"/>
              </a:rPr>
              <a:t> </a:t>
            </a:r>
            <a:r>
              <a:rPr lang="en-US" sz="2800" dirty="0" err="1">
                <a:latin typeface="Helvetica Neue"/>
              </a:rPr>
              <a:t>quanto</a:t>
            </a:r>
            <a:r>
              <a:rPr lang="en-US" sz="2800" dirty="0">
                <a:latin typeface="Helvetica Neue"/>
              </a:rPr>
              <a:t> </a:t>
            </a:r>
            <a:r>
              <a:rPr lang="en-US" sz="2800" dirty="0" err="1">
                <a:latin typeface="Helvetica Neue"/>
              </a:rPr>
              <a:t>às</a:t>
            </a:r>
            <a:r>
              <a:rPr lang="en-US" sz="2800" dirty="0">
                <a:latin typeface="Helvetica Neue"/>
              </a:rPr>
              <a:t> </a:t>
            </a:r>
            <a:r>
              <a:rPr lang="en-US" sz="2800" dirty="0" err="1">
                <a:latin typeface="Helvetica Neue"/>
              </a:rPr>
              <a:t>matérias</a:t>
            </a:r>
            <a:r>
              <a:rPr lang="en-US" sz="2800" dirty="0">
                <a:latin typeface="Helvetica Neue"/>
              </a:rPr>
              <a:t> </a:t>
            </a:r>
            <a:r>
              <a:rPr lang="en-US" sz="2800" dirty="0" err="1">
                <a:latin typeface="Helvetica Neue"/>
              </a:rPr>
              <a:t>passíveis</a:t>
            </a:r>
            <a:r>
              <a:rPr lang="en-US" sz="2800" dirty="0">
                <a:latin typeface="Helvetica Neue"/>
              </a:rPr>
              <a:t> de </a:t>
            </a:r>
            <a:r>
              <a:rPr lang="en-US" sz="2800" dirty="0" err="1">
                <a:latin typeface="Helvetica Neue"/>
              </a:rPr>
              <a:t>mediação</a:t>
            </a:r>
            <a:r>
              <a:rPr lang="en-US" sz="2800" dirty="0">
                <a:latin typeface="Helvetica Neue"/>
              </a:rPr>
              <a:t> para </a:t>
            </a:r>
            <a:r>
              <a:rPr lang="pt-BR" sz="2800" dirty="0">
                <a:latin typeface="Helvetica Neue"/>
              </a:rPr>
              <a:t>os conflitos originados a partir da interpretação e aplicação das normas de referência da ANA</a:t>
            </a: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pt-BR" sz="2800" dirty="0">
                <a:latin typeface="Helvetica Neue"/>
              </a:rPr>
              <a:t>Critérios de admissibilidade mais rígidos</a:t>
            </a:r>
            <a:r>
              <a:rPr lang="en-US" sz="2800" dirty="0">
                <a:latin typeface="Helvetica Neue"/>
              </a:rPr>
              <a:t>: </a:t>
            </a:r>
            <a:r>
              <a:rPr lang="en-US" sz="2800" b="1" dirty="0">
                <a:latin typeface="Helvetica Neue"/>
              </a:rPr>
              <a:t>(</a:t>
            </a:r>
            <a:r>
              <a:rPr lang="en-US" sz="2800" b="1" dirty="0" err="1">
                <a:latin typeface="Helvetica Neue"/>
              </a:rPr>
              <a:t>i</a:t>
            </a:r>
            <a:r>
              <a:rPr lang="en-US" sz="2800" b="1" dirty="0">
                <a:latin typeface="Helvetica Neue"/>
              </a:rPr>
              <a:t>) </a:t>
            </a:r>
            <a:r>
              <a:rPr lang="en-US" sz="2800" dirty="0" err="1">
                <a:latin typeface="Helvetica Neue"/>
              </a:rPr>
              <a:t>plausibilidade</a:t>
            </a:r>
            <a:r>
              <a:rPr lang="en-US" sz="2800" dirty="0">
                <a:latin typeface="Helvetica Neue"/>
              </a:rPr>
              <a:t> </a:t>
            </a:r>
            <a:r>
              <a:rPr lang="en-US" sz="2800" dirty="0" err="1">
                <a:latin typeface="Helvetica Neue"/>
              </a:rPr>
              <a:t>jurídica</a:t>
            </a:r>
            <a:r>
              <a:rPr lang="en-US" sz="2800" dirty="0">
                <a:latin typeface="Helvetica Neue"/>
              </a:rPr>
              <a:t>; </a:t>
            </a:r>
            <a:r>
              <a:rPr lang="en-US" sz="2800" b="1" dirty="0">
                <a:latin typeface="Helvetica Neue"/>
              </a:rPr>
              <a:t>(ii)</a:t>
            </a:r>
            <a:r>
              <a:rPr lang="en-US" sz="2800" dirty="0">
                <a:latin typeface="Helvetica Neue"/>
              </a:rPr>
              <a:t> </a:t>
            </a:r>
            <a:r>
              <a:rPr lang="en-US" sz="2800" dirty="0" err="1">
                <a:latin typeface="Helvetica Neue"/>
              </a:rPr>
              <a:t>pertinência</a:t>
            </a:r>
            <a:r>
              <a:rPr lang="en-US" sz="2800" dirty="0">
                <a:latin typeface="Helvetica Neue"/>
              </a:rPr>
              <a:t> </a:t>
            </a:r>
            <a:r>
              <a:rPr lang="en-US" sz="2800" dirty="0" err="1">
                <a:latin typeface="Helvetica Neue"/>
              </a:rPr>
              <a:t>temática</a:t>
            </a:r>
            <a:r>
              <a:rPr lang="en-US" sz="2800" dirty="0">
                <a:latin typeface="Helvetica Neue"/>
              </a:rPr>
              <a:t>; </a:t>
            </a:r>
            <a:r>
              <a:rPr lang="en-US" sz="2800" b="1" dirty="0">
                <a:latin typeface="Helvetica Neue"/>
              </a:rPr>
              <a:t>(iii)</a:t>
            </a:r>
            <a:r>
              <a:rPr lang="en-US" sz="2800" dirty="0">
                <a:latin typeface="Helvetica Neue"/>
              </a:rPr>
              <a:t> </a:t>
            </a:r>
            <a:r>
              <a:rPr lang="en-US" sz="2800" dirty="0" err="1">
                <a:latin typeface="Helvetica Neue"/>
              </a:rPr>
              <a:t>regularidade</a:t>
            </a:r>
            <a:r>
              <a:rPr lang="en-US" sz="2800" dirty="0">
                <a:latin typeface="Helvetica Neue"/>
              </a:rPr>
              <a:t> formal da </a:t>
            </a:r>
            <a:r>
              <a:rPr lang="en-US" sz="2800" dirty="0" err="1">
                <a:latin typeface="Helvetica Neue"/>
              </a:rPr>
              <a:t>solicitação</a:t>
            </a:r>
            <a:r>
              <a:rPr lang="en-US" sz="2800" dirty="0">
                <a:latin typeface="Helvetica Neue"/>
              </a:rPr>
              <a:t>; </a:t>
            </a:r>
            <a:r>
              <a:rPr lang="en-US" sz="2800" b="1" dirty="0">
                <a:latin typeface="Helvetica Neue"/>
              </a:rPr>
              <a:t>(iv)</a:t>
            </a:r>
            <a:r>
              <a:rPr lang="en-US" sz="2800" dirty="0">
                <a:latin typeface="Helvetica Neue"/>
              </a:rPr>
              <a:t> </a:t>
            </a:r>
            <a:r>
              <a:rPr lang="en-US" sz="2800" dirty="0" err="1">
                <a:latin typeface="Helvetica Neue"/>
              </a:rPr>
              <a:t>relevância</a:t>
            </a:r>
            <a:r>
              <a:rPr lang="en-US" sz="2800" dirty="0">
                <a:latin typeface="Helvetica Neue"/>
              </a:rPr>
              <a:t> da </a:t>
            </a:r>
            <a:r>
              <a:rPr lang="en-US" sz="2800" dirty="0" err="1">
                <a:latin typeface="Helvetica Neue"/>
              </a:rPr>
              <a:t>demanda</a:t>
            </a:r>
            <a:r>
              <a:rPr lang="en-US" sz="2800" dirty="0">
                <a:latin typeface="Helvetica Neue"/>
              </a:rPr>
              <a:t>; </a:t>
            </a:r>
            <a:r>
              <a:rPr lang="en-US" sz="2800" b="1" dirty="0">
                <a:latin typeface="Helvetica Neue"/>
              </a:rPr>
              <a:t>(v)</a:t>
            </a:r>
            <a:r>
              <a:rPr lang="en-US" sz="2800" dirty="0">
                <a:latin typeface="Helvetica Neue"/>
              </a:rPr>
              <a:t> </a:t>
            </a:r>
            <a:r>
              <a:rPr lang="en-US" sz="2800" dirty="0" err="1">
                <a:latin typeface="Helvetica Neue"/>
              </a:rPr>
              <a:t>complexidade</a:t>
            </a:r>
            <a:r>
              <a:rPr lang="en-US" sz="2800" dirty="0">
                <a:latin typeface="Helvetica Neue"/>
              </a:rPr>
              <a:t>; e </a:t>
            </a:r>
            <a:r>
              <a:rPr lang="en-US" sz="2800" b="1" dirty="0">
                <a:latin typeface="Helvetica Neue"/>
              </a:rPr>
              <a:t>(vi)</a:t>
            </a:r>
            <a:r>
              <a:rPr lang="en-US" sz="2800" dirty="0">
                <a:latin typeface="Helvetica Neue"/>
              </a:rPr>
              <a:t> </a:t>
            </a:r>
            <a:r>
              <a:rPr lang="en-US" sz="2800" dirty="0" err="1">
                <a:latin typeface="Helvetica Neue"/>
              </a:rPr>
              <a:t>região</a:t>
            </a:r>
            <a:endParaRPr lang="en-US" sz="2800" dirty="0">
              <a:latin typeface="Helvetica Neue"/>
            </a:endParaRPr>
          </a:p>
          <a:p>
            <a:pPr algn="just">
              <a:lnSpc>
                <a:spcPct val="139964"/>
              </a:lnSpc>
            </a:pPr>
            <a:endParaRPr lang="en-US" sz="2800" dirty="0">
              <a:latin typeface="Helvetica Neue"/>
            </a:endParaRPr>
          </a:p>
          <a:p>
            <a:pPr algn="just">
              <a:lnSpc>
                <a:spcPct val="139964"/>
              </a:lnSpc>
            </a:pPr>
            <a:r>
              <a:rPr lang="en-US" sz="2800" b="1" dirty="0">
                <a:latin typeface="Helvetica Neue"/>
              </a:rPr>
              <a:t>5.3. </a:t>
            </a:r>
            <a:r>
              <a:rPr lang="en-US" sz="2800" b="1" dirty="0" err="1">
                <a:latin typeface="Helvetica Neue"/>
              </a:rPr>
              <a:t>Cenário</a:t>
            </a:r>
            <a:r>
              <a:rPr lang="en-US" sz="2800" b="1" dirty="0">
                <a:latin typeface="Helvetica Neue"/>
              </a:rPr>
              <a:t> de </a:t>
            </a:r>
            <a:r>
              <a:rPr lang="en-US" sz="2800" b="1" dirty="0" err="1">
                <a:latin typeface="Helvetica Neue"/>
              </a:rPr>
              <a:t>implantação</a:t>
            </a:r>
            <a:r>
              <a:rPr lang="en-US" sz="2800" b="1" dirty="0">
                <a:latin typeface="Helvetica Neue"/>
              </a:rPr>
              <a:t> </a:t>
            </a:r>
            <a:r>
              <a:rPr lang="en-US" sz="2800" b="1" dirty="0" err="1">
                <a:latin typeface="Helvetica Neue"/>
              </a:rPr>
              <a:t>intermediário</a:t>
            </a:r>
            <a:endParaRPr lang="en-US" sz="2800" b="1" dirty="0">
              <a:latin typeface="Helvetica Neue"/>
            </a:endParaRP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en-US" sz="2800" dirty="0" err="1">
                <a:latin typeface="Helvetica Neue"/>
              </a:rPr>
              <a:t>Ampliação</a:t>
            </a:r>
            <a:r>
              <a:rPr lang="en-US" sz="2800" dirty="0">
                <a:latin typeface="Helvetica Neue"/>
              </a:rPr>
              <a:t> das </a:t>
            </a:r>
            <a:r>
              <a:rPr lang="en-US" sz="2800" dirty="0" err="1">
                <a:latin typeface="Helvetica Neue"/>
              </a:rPr>
              <a:t>matérias</a:t>
            </a:r>
            <a:r>
              <a:rPr lang="en-US" sz="2800" dirty="0">
                <a:latin typeface="Helvetica Neue"/>
              </a:rPr>
              <a:t> </a:t>
            </a:r>
            <a:r>
              <a:rPr lang="en-US" sz="2800" dirty="0" err="1">
                <a:latin typeface="Helvetica Neue"/>
              </a:rPr>
              <a:t>passíveis</a:t>
            </a:r>
            <a:r>
              <a:rPr lang="en-US" sz="2800" dirty="0">
                <a:latin typeface="Helvetica Neue"/>
              </a:rPr>
              <a:t> de </a:t>
            </a:r>
            <a:r>
              <a:rPr lang="en-US" sz="2800" dirty="0" err="1">
                <a:latin typeface="Helvetica Neue"/>
              </a:rPr>
              <a:t>mediação</a:t>
            </a:r>
            <a:r>
              <a:rPr lang="en-US" sz="2800" dirty="0">
                <a:latin typeface="Helvetica Neue"/>
              </a:rPr>
              <a:t> para </a:t>
            </a:r>
            <a:r>
              <a:rPr lang="en-US" sz="2800" dirty="0" err="1">
                <a:latin typeface="Helvetica Neue"/>
              </a:rPr>
              <a:t>além</a:t>
            </a:r>
            <a:r>
              <a:rPr lang="en-US" sz="2800" dirty="0">
                <a:latin typeface="Helvetica Neue"/>
              </a:rPr>
              <a:t> dos </a:t>
            </a:r>
            <a:r>
              <a:rPr lang="en-US" sz="2800" dirty="0" err="1">
                <a:latin typeface="Helvetica Neue"/>
              </a:rPr>
              <a:t>conflitos</a:t>
            </a:r>
            <a:r>
              <a:rPr lang="en-US" sz="2800" dirty="0">
                <a:latin typeface="Helvetica Neue"/>
              </a:rPr>
              <a:t> </a:t>
            </a:r>
            <a:r>
              <a:rPr lang="en-US" sz="2800" dirty="0" err="1">
                <a:latin typeface="Helvetica Neue"/>
              </a:rPr>
              <a:t>originados</a:t>
            </a:r>
            <a:r>
              <a:rPr lang="en-US" sz="2800" dirty="0">
                <a:latin typeface="Helvetica Neue"/>
              </a:rPr>
              <a:t> a </a:t>
            </a:r>
            <a:r>
              <a:rPr lang="en-US" sz="2800" dirty="0" err="1">
                <a:latin typeface="Helvetica Neue"/>
              </a:rPr>
              <a:t>partir</a:t>
            </a:r>
            <a:r>
              <a:rPr lang="en-US" sz="2800" dirty="0">
                <a:latin typeface="Helvetica Neue"/>
              </a:rPr>
              <a:t> das </a:t>
            </a:r>
            <a:r>
              <a:rPr lang="en-US" sz="2800" dirty="0" err="1">
                <a:latin typeface="Helvetica Neue"/>
              </a:rPr>
              <a:t>normas</a:t>
            </a:r>
            <a:r>
              <a:rPr lang="en-US" sz="2800" dirty="0">
                <a:latin typeface="Helvetica Neue"/>
              </a:rPr>
              <a:t> de </a:t>
            </a:r>
            <a:r>
              <a:rPr lang="en-US" sz="2800" dirty="0" err="1">
                <a:latin typeface="Helvetica Neue"/>
              </a:rPr>
              <a:t>referência</a:t>
            </a:r>
            <a:r>
              <a:rPr lang="en-US" sz="2800" dirty="0">
                <a:latin typeface="Helvetica Neue"/>
              </a:rPr>
              <a:t> da ANA, </a:t>
            </a:r>
            <a:r>
              <a:rPr lang="en-US" sz="2800" dirty="0" err="1">
                <a:latin typeface="Helvetica Neue"/>
              </a:rPr>
              <a:t>englobando</a:t>
            </a:r>
            <a:r>
              <a:rPr lang="en-US" sz="2800" dirty="0">
                <a:latin typeface="Helvetica Neue"/>
              </a:rPr>
              <a:t> </a:t>
            </a:r>
            <a:r>
              <a:rPr lang="pt-BR" sz="2800" dirty="0">
                <a:latin typeface="Helvetica Neue"/>
              </a:rPr>
              <a:t>todas as originadas de conflitos que envolvam tanto direitos disponíveis, quanto direitos indisponíveis, mas que admitam transação</a:t>
            </a: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pt-BR" sz="2800" dirty="0">
                <a:latin typeface="Helvetica Neue"/>
              </a:rPr>
              <a:t>Critérios de admissibilidade menos rígidos: </a:t>
            </a:r>
            <a:r>
              <a:rPr lang="pt-BR" sz="2800" b="1" dirty="0">
                <a:latin typeface="Helvetica Neue"/>
              </a:rPr>
              <a:t>(i)</a:t>
            </a:r>
            <a:r>
              <a:rPr lang="pt-BR" sz="2800" dirty="0">
                <a:latin typeface="Helvetica Neue"/>
              </a:rPr>
              <a:t> plausibilidade jurídica; </a:t>
            </a:r>
            <a:r>
              <a:rPr lang="pt-BR" sz="2800" b="1" dirty="0">
                <a:latin typeface="Helvetica Neue"/>
              </a:rPr>
              <a:t>(</a:t>
            </a:r>
            <a:r>
              <a:rPr lang="pt-BR" sz="2800" b="1" dirty="0" err="1">
                <a:latin typeface="Helvetica Neue"/>
              </a:rPr>
              <a:t>ii</a:t>
            </a:r>
            <a:r>
              <a:rPr lang="pt-BR" sz="2800" b="1" dirty="0">
                <a:latin typeface="Helvetica Neue"/>
              </a:rPr>
              <a:t>)</a:t>
            </a:r>
            <a:r>
              <a:rPr lang="pt-BR" sz="2800" dirty="0">
                <a:latin typeface="Helvetica Neue"/>
              </a:rPr>
              <a:t> pertinência temática; </a:t>
            </a:r>
            <a:r>
              <a:rPr lang="pt-BR" sz="2800" b="1" dirty="0">
                <a:latin typeface="Helvetica Neue"/>
              </a:rPr>
              <a:t>(</a:t>
            </a:r>
            <a:r>
              <a:rPr lang="pt-BR" sz="2800" b="1" dirty="0" err="1">
                <a:latin typeface="Helvetica Neue"/>
              </a:rPr>
              <a:t>iii</a:t>
            </a:r>
            <a:r>
              <a:rPr lang="pt-BR" sz="2800" b="1" dirty="0">
                <a:latin typeface="Helvetica Neue"/>
              </a:rPr>
              <a:t>)</a:t>
            </a:r>
            <a:r>
              <a:rPr lang="pt-BR" sz="2800" dirty="0">
                <a:latin typeface="Helvetica Neue"/>
              </a:rPr>
              <a:t> regularidade formal da solicitação; e </a:t>
            </a:r>
            <a:r>
              <a:rPr lang="pt-BR" sz="2800" b="1" dirty="0">
                <a:latin typeface="Helvetica Neue"/>
              </a:rPr>
              <a:t>(</a:t>
            </a:r>
            <a:r>
              <a:rPr lang="pt-BR" sz="2800" b="1" dirty="0" err="1">
                <a:latin typeface="Helvetica Neue"/>
              </a:rPr>
              <a:t>iv</a:t>
            </a:r>
            <a:r>
              <a:rPr lang="pt-BR" sz="2800" b="1" dirty="0">
                <a:latin typeface="Helvetica Neue"/>
              </a:rPr>
              <a:t>)</a:t>
            </a:r>
            <a:r>
              <a:rPr lang="pt-BR" sz="2800" dirty="0">
                <a:latin typeface="Helvetica Neue"/>
              </a:rPr>
              <a:t> relevância da demanda</a:t>
            </a:r>
            <a:endParaRPr lang="en-US" sz="2800" dirty="0">
              <a:latin typeface="Helvetica Neue"/>
            </a:endParaRP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endParaRPr lang="en-US" sz="2800" dirty="0">
              <a:latin typeface="Helvetica Neue"/>
            </a:endParaRPr>
          </a:p>
          <a:p>
            <a:pPr algn="just">
              <a:lnSpc>
                <a:spcPct val="139964"/>
              </a:lnSpc>
            </a:pPr>
            <a:endParaRPr lang="pt-BR" sz="2800" dirty="0">
              <a:latin typeface="Helvetica Neue"/>
            </a:endParaRPr>
          </a:p>
        </p:txBody>
      </p:sp>
      <p:sp>
        <p:nvSpPr>
          <p:cNvPr id="120" name="Google Shape;120;p4"/>
          <p:cNvSpPr txBox="1"/>
          <p:nvPr/>
        </p:nvSpPr>
        <p:spPr>
          <a:xfrm>
            <a:off x="16286630" y="8138542"/>
            <a:ext cx="526380" cy="754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dirty="0">
                <a:solidFill>
                  <a:srgbClr val="051730"/>
                </a:solidFill>
              </a:rPr>
              <a:t>13</a:t>
            </a:r>
            <a:endParaRPr dirty="0"/>
          </a:p>
        </p:txBody>
      </p:sp>
      <p:pic>
        <p:nvPicPr>
          <p:cNvPr id="121" name="Google Shape;121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13633" y="8837038"/>
            <a:ext cx="672373" cy="2371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22768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A651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/>
          <p:nvPr/>
        </p:nvSpPr>
        <p:spPr>
          <a:xfrm>
            <a:off x="1028700" y="885825"/>
            <a:ext cx="13436600" cy="947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4400" dirty="0">
                <a:solidFill>
                  <a:schemeClr val="tx1"/>
                </a:solidFill>
                <a:latin typeface="Cinzel"/>
              </a:rPr>
              <a:t>5. </a:t>
            </a:r>
            <a:r>
              <a:rPr lang="en-US" sz="4400" dirty="0" err="1">
                <a:solidFill>
                  <a:schemeClr val="tx1"/>
                </a:solidFill>
                <a:latin typeface="Cinzel"/>
              </a:rPr>
              <a:t>Mediação</a:t>
            </a:r>
            <a:endParaRPr lang="en-US" sz="4400" dirty="0">
              <a:solidFill>
                <a:schemeClr val="tx1"/>
              </a:solidFill>
              <a:latin typeface="Cinzel"/>
            </a:endParaRPr>
          </a:p>
        </p:txBody>
      </p:sp>
      <p:sp>
        <p:nvSpPr>
          <p:cNvPr id="119" name="Google Shape;119;p4"/>
          <p:cNvSpPr txBox="1"/>
          <p:nvPr/>
        </p:nvSpPr>
        <p:spPr>
          <a:xfrm>
            <a:off x="1028700" y="1996014"/>
            <a:ext cx="13436600" cy="5429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just">
              <a:lnSpc>
                <a:spcPct val="139964"/>
              </a:lnSpc>
            </a:pPr>
            <a:r>
              <a:rPr lang="en-US" sz="2800" b="1" dirty="0">
                <a:latin typeface="Helvetica Neue"/>
              </a:rPr>
              <a:t>5.4. </a:t>
            </a:r>
            <a:r>
              <a:rPr lang="en-US" sz="2800" b="1" dirty="0" err="1">
                <a:latin typeface="Helvetica Neue"/>
              </a:rPr>
              <a:t>Cenário</a:t>
            </a:r>
            <a:r>
              <a:rPr lang="en-US" sz="2800" b="1" dirty="0">
                <a:latin typeface="Helvetica Neue"/>
              </a:rPr>
              <a:t> de </a:t>
            </a:r>
            <a:r>
              <a:rPr lang="en-US" sz="2800" b="1" dirty="0" err="1">
                <a:latin typeface="Helvetica Neue"/>
              </a:rPr>
              <a:t>implantação</a:t>
            </a:r>
            <a:r>
              <a:rPr lang="en-US" sz="2800" b="1" dirty="0">
                <a:latin typeface="Helvetica Neue"/>
              </a:rPr>
              <a:t> </a:t>
            </a:r>
            <a:r>
              <a:rPr lang="pt-BR" sz="2800" b="1" dirty="0">
                <a:latin typeface="Helvetica Neue"/>
              </a:rPr>
              <a:t>intensiva</a:t>
            </a: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en-US" sz="2800" dirty="0" err="1">
                <a:latin typeface="Helvetica Neue"/>
              </a:rPr>
              <a:t>Ampliação</a:t>
            </a:r>
            <a:r>
              <a:rPr lang="en-US" sz="2800" dirty="0">
                <a:latin typeface="Helvetica Neue"/>
              </a:rPr>
              <a:t> das </a:t>
            </a:r>
            <a:r>
              <a:rPr lang="en-US" sz="2800" dirty="0" err="1">
                <a:latin typeface="Helvetica Neue"/>
              </a:rPr>
              <a:t>matérias</a:t>
            </a:r>
            <a:r>
              <a:rPr lang="en-US" sz="2800" dirty="0">
                <a:latin typeface="Helvetica Neue"/>
              </a:rPr>
              <a:t> </a:t>
            </a:r>
            <a:r>
              <a:rPr lang="en-US" sz="2800" dirty="0" err="1">
                <a:latin typeface="Helvetica Neue"/>
              </a:rPr>
              <a:t>passíveis</a:t>
            </a:r>
            <a:r>
              <a:rPr lang="en-US" sz="2800" dirty="0">
                <a:latin typeface="Helvetica Neue"/>
              </a:rPr>
              <a:t> de </a:t>
            </a:r>
            <a:r>
              <a:rPr lang="en-US" sz="2800" dirty="0" err="1">
                <a:latin typeface="Helvetica Neue"/>
              </a:rPr>
              <a:t>mediação</a:t>
            </a:r>
            <a:r>
              <a:rPr lang="en-US" sz="2800" dirty="0">
                <a:latin typeface="Helvetica Neue"/>
              </a:rPr>
              <a:t> para </a:t>
            </a:r>
            <a:r>
              <a:rPr lang="en-US" sz="2800" dirty="0" err="1">
                <a:latin typeface="Helvetica Neue"/>
              </a:rPr>
              <a:t>além</a:t>
            </a:r>
            <a:r>
              <a:rPr lang="en-US" sz="2800" dirty="0">
                <a:latin typeface="Helvetica Neue"/>
              </a:rPr>
              <a:t> dos </a:t>
            </a:r>
            <a:r>
              <a:rPr lang="en-US" sz="2800" dirty="0" err="1">
                <a:latin typeface="Helvetica Neue"/>
              </a:rPr>
              <a:t>conflitos</a:t>
            </a:r>
            <a:r>
              <a:rPr lang="en-US" sz="2800" dirty="0">
                <a:latin typeface="Helvetica Neue"/>
              </a:rPr>
              <a:t> </a:t>
            </a:r>
            <a:r>
              <a:rPr lang="en-US" sz="2800" dirty="0" err="1">
                <a:latin typeface="Helvetica Neue"/>
              </a:rPr>
              <a:t>originados</a:t>
            </a:r>
            <a:r>
              <a:rPr lang="en-US" sz="2800" dirty="0">
                <a:latin typeface="Helvetica Neue"/>
              </a:rPr>
              <a:t> a </a:t>
            </a:r>
            <a:r>
              <a:rPr lang="en-US" sz="2800" dirty="0" err="1">
                <a:latin typeface="Helvetica Neue"/>
              </a:rPr>
              <a:t>partir</a:t>
            </a:r>
            <a:r>
              <a:rPr lang="en-US" sz="2800" dirty="0">
                <a:latin typeface="Helvetica Neue"/>
              </a:rPr>
              <a:t> das </a:t>
            </a:r>
            <a:r>
              <a:rPr lang="en-US" sz="2800" dirty="0" err="1">
                <a:latin typeface="Helvetica Neue"/>
              </a:rPr>
              <a:t>normas</a:t>
            </a:r>
            <a:r>
              <a:rPr lang="en-US" sz="2800" dirty="0">
                <a:latin typeface="Helvetica Neue"/>
              </a:rPr>
              <a:t> de </a:t>
            </a:r>
            <a:r>
              <a:rPr lang="en-US" sz="2800" dirty="0" err="1">
                <a:latin typeface="Helvetica Neue"/>
              </a:rPr>
              <a:t>referência</a:t>
            </a:r>
            <a:r>
              <a:rPr lang="en-US" sz="2800" dirty="0">
                <a:latin typeface="Helvetica Neue"/>
              </a:rPr>
              <a:t> da ANA, </a:t>
            </a:r>
            <a:r>
              <a:rPr lang="en-US" sz="2800" dirty="0" err="1">
                <a:latin typeface="Helvetica Neue"/>
              </a:rPr>
              <a:t>englobando</a:t>
            </a:r>
            <a:r>
              <a:rPr lang="en-US" sz="2800" dirty="0">
                <a:latin typeface="Helvetica Neue"/>
              </a:rPr>
              <a:t> </a:t>
            </a:r>
            <a:r>
              <a:rPr lang="pt-BR" sz="2800" dirty="0">
                <a:latin typeface="Helvetica Neue"/>
              </a:rPr>
              <a:t>todas as originadas de conflitos que envolvam tanto direitos disponíveis, quanto direitos indisponíveis, mas que admitam transação</a:t>
            </a: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en-US" sz="2800" dirty="0" err="1">
                <a:latin typeface="Helvetica Neue"/>
              </a:rPr>
              <a:t>Critérios</a:t>
            </a:r>
            <a:r>
              <a:rPr lang="en-US" sz="2800" dirty="0">
                <a:latin typeface="Helvetica Neue"/>
              </a:rPr>
              <a:t> de </a:t>
            </a:r>
            <a:r>
              <a:rPr lang="en-US" sz="2800" dirty="0" err="1">
                <a:latin typeface="Helvetica Neue"/>
              </a:rPr>
              <a:t>admissibilidade</a:t>
            </a:r>
            <a:r>
              <a:rPr lang="en-US" sz="2800" dirty="0">
                <a:latin typeface="Helvetica Neue"/>
              </a:rPr>
              <a:t> </a:t>
            </a:r>
            <a:r>
              <a:rPr lang="en-US" sz="2800" dirty="0" err="1">
                <a:latin typeface="Helvetica Neue"/>
              </a:rPr>
              <a:t>pouco</a:t>
            </a:r>
            <a:r>
              <a:rPr lang="en-US" sz="2800" dirty="0">
                <a:latin typeface="Helvetica Neue"/>
              </a:rPr>
              <a:t> </a:t>
            </a:r>
            <a:r>
              <a:rPr lang="en-US" sz="2800" dirty="0" err="1">
                <a:latin typeface="Helvetica Neue"/>
              </a:rPr>
              <a:t>rígidos</a:t>
            </a:r>
            <a:r>
              <a:rPr lang="en-US" sz="2800" dirty="0">
                <a:latin typeface="Helvetica Neue"/>
              </a:rPr>
              <a:t>, com </a:t>
            </a:r>
            <a:r>
              <a:rPr lang="en-US" sz="2800" dirty="0" err="1">
                <a:latin typeface="Helvetica Neue"/>
              </a:rPr>
              <a:t>menor</a:t>
            </a:r>
            <a:r>
              <a:rPr lang="en-US" sz="2800" dirty="0">
                <a:latin typeface="Helvetica Neue"/>
              </a:rPr>
              <a:t> amplitude </a:t>
            </a:r>
            <a:r>
              <a:rPr lang="en-US" sz="2800" dirty="0" err="1">
                <a:latin typeface="Helvetica Neue"/>
              </a:rPr>
              <a:t>possível</a:t>
            </a:r>
            <a:r>
              <a:rPr lang="en-US" sz="2800" dirty="0">
                <a:latin typeface="Helvetica Neue"/>
              </a:rPr>
              <a:t>: </a:t>
            </a:r>
            <a:r>
              <a:rPr lang="pt-BR" sz="2800" b="1" dirty="0">
                <a:latin typeface="Helvetica Neue"/>
              </a:rPr>
              <a:t>(i)</a:t>
            </a:r>
            <a:r>
              <a:rPr lang="pt-BR" sz="2800" dirty="0">
                <a:latin typeface="Helvetica Neue"/>
              </a:rPr>
              <a:t> plausibilidade jurídica; </a:t>
            </a:r>
            <a:r>
              <a:rPr lang="pt-BR" sz="2800" b="1" dirty="0">
                <a:latin typeface="Helvetica Neue"/>
              </a:rPr>
              <a:t>(</a:t>
            </a:r>
            <a:r>
              <a:rPr lang="pt-BR" sz="2800" b="1" dirty="0" err="1">
                <a:latin typeface="Helvetica Neue"/>
              </a:rPr>
              <a:t>ii</a:t>
            </a:r>
            <a:r>
              <a:rPr lang="pt-BR" sz="2800" b="1" dirty="0">
                <a:latin typeface="Helvetica Neue"/>
              </a:rPr>
              <a:t>)</a:t>
            </a:r>
            <a:r>
              <a:rPr lang="pt-BR" sz="2800" dirty="0">
                <a:latin typeface="Helvetica Neue"/>
              </a:rPr>
              <a:t> pertinência temática</a:t>
            </a:r>
            <a:endParaRPr lang="en-US" sz="2800" dirty="0">
              <a:latin typeface="Helvetica Neue"/>
            </a:endParaRP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endParaRPr lang="en-US" sz="2800" dirty="0">
              <a:latin typeface="Helvetica Neue"/>
            </a:endParaRPr>
          </a:p>
          <a:p>
            <a:pPr algn="just">
              <a:lnSpc>
                <a:spcPct val="139964"/>
              </a:lnSpc>
            </a:pPr>
            <a:endParaRPr lang="pt-BR" sz="2800" dirty="0">
              <a:latin typeface="Helvetica Neue"/>
            </a:endParaRPr>
          </a:p>
        </p:txBody>
      </p:sp>
      <p:sp>
        <p:nvSpPr>
          <p:cNvPr id="120" name="Google Shape;120;p4"/>
          <p:cNvSpPr txBox="1"/>
          <p:nvPr/>
        </p:nvSpPr>
        <p:spPr>
          <a:xfrm>
            <a:off x="16286630" y="8138542"/>
            <a:ext cx="526380" cy="754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dirty="0">
                <a:solidFill>
                  <a:srgbClr val="051730"/>
                </a:solidFill>
              </a:rPr>
              <a:t>14</a:t>
            </a:r>
            <a:endParaRPr dirty="0"/>
          </a:p>
        </p:txBody>
      </p:sp>
      <p:pic>
        <p:nvPicPr>
          <p:cNvPr id="121" name="Google Shape;121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13633" y="8837038"/>
            <a:ext cx="672373" cy="2371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44866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203B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Texto&#10;&#10;Descrição gerada automaticamente">
            <a:extLst>
              <a:ext uri="{FF2B5EF4-FFF2-40B4-BE49-F238E27FC236}">
                <a16:creationId xmlns:a16="http://schemas.microsoft.com/office/drawing/2014/main" id="{225A2670-4BDD-2623-BDED-B6A364EDA5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11728"/>
            <a:ext cx="18287999" cy="954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1354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203B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"/>
          <p:cNvSpPr txBox="1"/>
          <p:nvPr/>
        </p:nvSpPr>
        <p:spPr>
          <a:xfrm>
            <a:off x="1028700" y="411372"/>
            <a:ext cx="13436600" cy="947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4400" dirty="0">
                <a:solidFill>
                  <a:schemeClr val="bg1"/>
                </a:solidFill>
                <a:latin typeface="Cinzel"/>
              </a:rPr>
              <a:t>6. </a:t>
            </a:r>
            <a:r>
              <a:rPr lang="en-US" sz="4400" dirty="0" err="1">
                <a:solidFill>
                  <a:schemeClr val="bg1"/>
                </a:solidFill>
                <a:latin typeface="Cinzel"/>
              </a:rPr>
              <a:t>Arbitramento</a:t>
            </a:r>
            <a:endParaRPr lang="en-US" sz="4400" dirty="0">
              <a:solidFill>
                <a:schemeClr val="bg1"/>
              </a:solidFill>
              <a:latin typeface="Cinzel"/>
            </a:endParaRPr>
          </a:p>
        </p:txBody>
      </p:sp>
      <p:sp>
        <p:nvSpPr>
          <p:cNvPr id="127" name="Google Shape;127;p5"/>
          <p:cNvSpPr txBox="1"/>
          <p:nvPr/>
        </p:nvSpPr>
        <p:spPr>
          <a:xfrm>
            <a:off x="1028700" y="1592227"/>
            <a:ext cx="13436600" cy="7238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just">
              <a:lnSpc>
                <a:spcPct val="139964"/>
              </a:lnSpc>
            </a:pPr>
            <a:r>
              <a:rPr lang="pt-BR" sz="2800" b="1" dirty="0">
                <a:solidFill>
                  <a:schemeClr val="bg1"/>
                </a:solidFill>
                <a:latin typeface="Helvetica Neue"/>
              </a:rPr>
              <a:t>6.1. Matérias passíveis de arbitramento</a:t>
            </a:r>
          </a:p>
          <a:p>
            <a:pPr algn="just">
              <a:lnSpc>
                <a:spcPct val="139964"/>
              </a:lnSpc>
            </a:pPr>
            <a:endParaRPr lang="pt-BR" sz="2800" b="1" dirty="0">
              <a:solidFill>
                <a:schemeClr val="bg1"/>
              </a:solidFill>
              <a:latin typeface="Helvetica Neue"/>
            </a:endParaRP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chemeClr val="bg1"/>
                </a:solidFill>
                <a:latin typeface="Helvetica Neue"/>
              </a:rPr>
              <a:t>Conceito de arbitramento: ato administrativo de cunho decisório</a:t>
            </a:r>
          </a:p>
          <a:p>
            <a:pPr algn="just">
              <a:lnSpc>
                <a:spcPct val="139964"/>
              </a:lnSpc>
            </a:pPr>
            <a:endParaRPr lang="pt-BR" sz="2800" dirty="0">
              <a:solidFill>
                <a:schemeClr val="bg1"/>
              </a:solidFill>
              <a:latin typeface="Helvetica Neue"/>
            </a:endParaRP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chemeClr val="bg1"/>
                </a:solidFill>
                <a:latin typeface="Helvetica Neue"/>
              </a:rPr>
              <a:t>Inexistência de limitação jurídica, desde que dentro do âmbito de jurisdição da ANA</a:t>
            </a:r>
          </a:p>
          <a:p>
            <a:pPr algn="just">
              <a:lnSpc>
                <a:spcPct val="139964"/>
              </a:lnSpc>
            </a:pPr>
            <a:endParaRPr lang="pt-BR" sz="2800" dirty="0">
              <a:solidFill>
                <a:schemeClr val="bg1"/>
              </a:solidFill>
              <a:latin typeface="Helvetica Neue"/>
            </a:endParaRP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chemeClr val="bg1"/>
                </a:solidFill>
                <a:latin typeface="Helvetica Neue"/>
              </a:rPr>
              <a:t>Conflitos entre agências reguladoras ou prestadores de serviços públicos de saneamento básico (art. 4º-A, § 5º, Lei 9.984/2000)</a:t>
            </a:r>
          </a:p>
          <a:p>
            <a:pPr algn="just">
              <a:lnSpc>
                <a:spcPct val="139964"/>
              </a:lnSpc>
            </a:pPr>
            <a:endParaRPr lang="pt-BR" sz="2800" dirty="0">
              <a:solidFill>
                <a:schemeClr val="bg1"/>
              </a:solidFill>
              <a:latin typeface="Helvetica Neue"/>
            </a:endParaRP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chemeClr val="bg1"/>
                </a:solidFill>
                <a:latin typeface="Helvetica Neue"/>
              </a:rPr>
              <a:t>Juízo de admissibilidade</a:t>
            </a:r>
            <a:r>
              <a:rPr lang="en-US" sz="2800" dirty="0">
                <a:solidFill>
                  <a:schemeClr val="bg1"/>
                </a:solidFill>
                <a:latin typeface="Helvetica Neue"/>
              </a:rPr>
              <a:t> e </a:t>
            </a:r>
            <a:r>
              <a:rPr lang="en-US" sz="2800" dirty="0" err="1">
                <a:solidFill>
                  <a:schemeClr val="bg1"/>
                </a:solidFill>
                <a:latin typeface="Helvetica Neue"/>
              </a:rPr>
              <a:t>triagem</a:t>
            </a:r>
            <a:r>
              <a:rPr lang="en-US" sz="2800" dirty="0">
                <a:solidFill>
                  <a:schemeClr val="bg1"/>
                </a:solidFill>
                <a:latin typeface="Helvetica Neue"/>
              </a:rPr>
              <a:t> no </a:t>
            </a:r>
            <a:r>
              <a:rPr lang="en-US" sz="2800" dirty="0" err="1">
                <a:solidFill>
                  <a:schemeClr val="bg1"/>
                </a:solidFill>
                <a:latin typeface="Helvetica Neue"/>
              </a:rPr>
              <a:t>futuro</a:t>
            </a:r>
            <a:r>
              <a:rPr lang="en-US" sz="2800" dirty="0">
                <a:solidFill>
                  <a:schemeClr val="bg1"/>
                </a:solidFill>
                <a:latin typeface="Helvetica Neue"/>
              </a:rPr>
              <a:t> Manual de </a:t>
            </a:r>
            <a:r>
              <a:rPr lang="en-US" sz="2800" dirty="0" err="1">
                <a:solidFill>
                  <a:schemeClr val="bg1"/>
                </a:solidFill>
                <a:latin typeface="Helvetica Neue"/>
              </a:rPr>
              <a:t>Arbitramento</a:t>
            </a:r>
            <a:endParaRPr lang="en-US" sz="2800" dirty="0">
              <a:solidFill>
                <a:schemeClr val="bg1"/>
              </a:solidFill>
              <a:latin typeface="Helvetica Neue"/>
            </a:endParaRPr>
          </a:p>
          <a:p>
            <a:pPr algn="just">
              <a:lnSpc>
                <a:spcPct val="139964"/>
              </a:lnSpc>
            </a:pPr>
            <a:endParaRPr lang="en-US" sz="2800" dirty="0">
              <a:solidFill>
                <a:schemeClr val="bg1"/>
              </a:solidFill>
              <a:latin typeface="Helvetica Neue"/>
            </a:endParaRP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pt-BR" sz="2800" dirty="0">
                <a:solidFill>
                  <a:schemeClr val="bg1"/>
                </a:solidFill>
                <a:latin typeface="Helvetica Neue"/>
              </a:rPr>
              <a:t>Recomendação de lista exemplificativa, em detrimento de rol taxativo</a:t>
            </a:r>
          </a:p>
        </p:txBody>
      </p:sp>
      <p:grpSp>
        <p:nvGrpSpPr>
          <p:cNvPr id="128" name="Google Shape;128;p5"/>
          <p:cNvGrpSpPr/>
          <p:nvPr/>
        </p:nvGrpSpPr>
        <p:grpSpPr>
          <a:xfrm>
            <a:off x="16213633" y="8157592"/>
            <a:ext cx="672373" cy="916610"/>
            <a:chOff x="0" y="-76200"/>
            <a:chExt cx="896497" cy="1222147"/>
          </a:xfrm>
        </p:grpSpPr>
        <p:sp>
          <p:nvSpPr>
            <p:cNvPr id="129" name="Google Shape;129;p5"/>
            <p:cNvSpPr txBox="1"/>
            <p:nvPr/>
          </p:nvSpPr>
          <p:spPr>
            <a:xfrm>
              <a:off x="97329" y="-76200"/>
              <a:ext cx="701840" cy="10054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lnSpc>
                  <a:spcPct val="14001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500" dirty="0">
                  <a:solidFill>
                    <a:srgbClr val="CBA651"/>
                  </a:solidFill>
                </a:rPr>
                <a:t>16</a:t>
              </a:r>
              <a:endParaRPr dirty="0"/>
            </a:p>
          </p:txBody>
        </p:sp>
        <p:pic>
          <p:nvPicPr>
            <p:cNvPr id="130" name="Google Shape;130;p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829728"/>
              <a:ext cx="896497" cy="316219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6698873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A651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/>
          <p:nvPr/>
        </p:nvSpPr>
        <p:spPr>
          <a:xfrm>
            <a:off x="1028700" y="885825"/>
            <a:ext cx="13436600" cy="947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4400" dirty="0">
                <a:solidFill>
                  <a:schemeClr val="tx1"/>
                </a:solidFill>
                <a:latin typeface="Cinzel"/>
              </a:rPr>
              <a:t>6. </a:t>
            </a:r>
            <a:r>
              <a:rPr lang="en-US" sz="4400" dirty="0" err="1">
                <a:solidFill>
                  <a:schemeClr val="tx1"/>
                </a:solidFill>
                <a:latin typeface="Cinzel"/>
              </a:rPr>
              <a:t>Arbitramento</a:t>
            </a:r>
            <a:endParaRPr lang="en-US" sz="4400" dirty="0">
              <a:solidFill>
                <a:schemeClr val="tx1"/>
              </a:solidFill>
              <a:latin typeface="Cinzel"/>
            </a:endParaRPr>
          </a:p>
        </p:txBody>
      </p:sp>
      <p:sp>
        <p:nvSpPr>
          <p:cNvPr id="119" name="Google Shape;119;p4"/>
          <p:cNvSpPr txBox="1"/>
          <p:nvPr/>
        </p:nvSpPr>
        <p:spPr>
          <a:xfrm>
            <a:off x="1028700" y="1788194"/>
            <a:ext cx="13436600" cy="7238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just">
              <a:lnSpc>
                <a:spcPct val="139964"/>
              </a:lnSpc>
            </a:pPr>
            <a:r>
              <a:rPr lang="en-US" sz="2400" b="1" dirty="0">
                <a:latin typeface="Helvetica Neue"/>
              </a:rPr>
              <a:t>6.2. </a:t>
            </a:r>
            <a:r>
              <a:rPr lang="en-US" sz="2400" b="1" dirty="0" err="1">
                <a:latin typeface="Helvetica Neue"/>
              </a:rPr>
              <a:t>Cenário</a:t>
            </a:r>
            <a:r>
              <a:rPr lang="en-US" sz="2400" b="1" dirty="0">
                <a:latin typeface="Helvetica Neue"/>
              </a:rPr>
              <a:t> de </a:t>
            </a:r>
            <a:r>
              <a:rPr lang="en-US" sz="2400" b="1" dirty="0" err="1">
                <a:latin typeface="Helvetica Neue"/>
              </a:rPr>
              <a:t>implantação</a:t>
            </a:r>
            <a:r>
              <a:rPr lang="en-US" sz="2400" b="1" dirty="0">
                <a:latin typeface="Helvetica Neue"/>
              </a:rPr>
              <a:t> </a:t>
            </a:r>
            <a:r>
              <a:rPr lang="en-US" sz="2400" b="1" dirty="0" err="1">
                <a:latin typeface="Helvetica Neue"/>
              </a:rPr>
              <a:t>moderado</a:t>
            </a:r>
            <a:endParaRPr lang="en-US" sz="2400" dirty="0">
              <a:latin typeface="Helvetica Neue"/>
            </a:endParaRP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en-US" sz="2400" dirty="0" err="1">
                <a:latin typeface="Helvetica Neue"/>
              </a:rPr>
              <a:t>Limitação</a:t>
            </a:r>
            <a:r>
              <a:rPr lang="en-US" sz="2400" dirty="0">
                <a:latin typeface="Helvetica Neue"/>
              </a:rPr>
              <a:t> </a:t>
            </a:r>
            <a:r>
              <a:rPr lang="en-US" sz="2400" dirty="0" err="1">
                <a:latin typeface="Helvetica Neue"/>
              </a:rPr>
              <a:t>quanto</a:t>
            </a:r>
            <a:r>
              <a:rPr lang="en-US" sz="2400" dirty="0">
                <a:latin typeface="Helvetica Neue"/>
              </a:rPr>
              <a:t> </a:t>
            </a:r>
            <a:r>
              <a:rPr lang="en-US" sz="2400" dirty="0" err="1">
                <a:latin typeface="Helvetica Neue"/>
              </a:rPr>
              <a:t>às</a:t>
            </a:r>
            <a:r>
              <a:rPr lang="en-US" sz="2400" dirty="0">
                <a:latin typeface="Helvetica Neue"/>
              </a:rPr>
              <a:t> </a:t>
            </a:r>
            <a:r>
              <a:rPr lang="en-US" sz="2400" dirty="0" err="1">
                <a:latin typeface="Helvetica Neue"/>
              </a:rPr>
              <a:t>matérias</a:t>
            </a:r>
            <a:r>
              <a:rPr lang="en-US" sz="2400" dirty="0">
                <a:latin typeface="Helvetica Neue"/>
              </a:rPr>
              <a:t> </a:t>
            </a:r>
            <a:r>
              <a:rPr lang="en-US" sz="2400" dirty="0" err="1">
                <a:latin typeface="Helvetica Neue"/>
              </a:rPr>
              <a:t>passíveis</a:t>
            </a:r>
            <a:r>
              <a:rPr lang="en-US" sz="2400" dirty="0">
                <a:latin typeface="Helvetica Neue"/>
              </a:rPr>
              <a:t> de </a:t>
            </a:r>
            <a:r>
              <a:rPr lang="en-US" sz="2400" dirty="0" err="1">
                <a:latin typeface="Helvetica Neue"/>
              </a:rPr>
              <a:t>arbitramento</a:t>
            </a:r>
            <a:r>
              <a:rPr lang="en-US" sz="2400" dirty="0">
                <a:latin typeface="Helvetica Neue"/>
              </a:rPr>
              <a:t> para </a:t>
            </a:r>
            <a:r>
              <a:rPr lang="pt-BR" sz="2400" dirty="0">
                <a:latin typeface="Helvetica Neue"/>
              </a:rPr>
              <a:t>os conflitos originados a partir da interpretação e aplicação das normas de referência da ANA</a:t>
            </a: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pt-BR" sz="2400" dirty="0">
                <a:latin typeface="Helvetica Neue"/>
              </a:rPr>
              <a:t>Critérios de admissibilidade mais rígidos</a:t>
            </a:r>
            <a:r>
              <a:rPr lang="en-US" sz="2400" dirty="0">
                <a:latin typeface="Helvetica Neue"/>
              </a:rPr>
              <a:t>: </a:t>
            </a:r>
            <a:r>
              <a:rPr lang="en-US" sz="2400" b="1" dirty="0">
                <a:latin typeface="Helvetica Neue"/>
              </a:rPr>
              <a:t>(</a:t>
            </a:r>
            <a:r>
              <a:rPr lang="en-US" sz="2400" b="1" dirty="0" err="1">
                <a:latin typeface="Helvetica Neue"/>
              </a:rPr>
              <a:t>i</a:t>
            </a:r>
            <a:r>
              <a:rPr lang="en-US" sz="2400" b="1" dirty="0">
                <a:latin typeface="Helvetica Neue"/>
              </a:rPr>
              <a:t>) </a:t>
            </a:r>
            <a:r>
              <a:rPr lang="en-US" sz="2400" dirty="0" err="1">
                <a:latin typeface="Helvetica Neue"/>
              </a:rPr>
              <a:t>pertinência</a:t>
            </a:r>
            <a:r>
              <a:rPr lang="en-US" sz="2400" dirty="0">
                <a:latin typeface="Helvetica Neue"/>
              </a:rPr>
              <a:t> </a:t>
            </a:r>
            <a:r>
              <a:rPr lang="en-US" sz="2400" dirty="0" err="1">
                <a:latin typeface="Helvetica Neue"/>
              </a:rPr>
              <a:t>temática</a:t>
            </a:r>
            <a:r>
              <a:rPr lang="en-US" sz="2400" dirty="0">
                <a:latin typeface="Helvetica Neue"/>
              </a:rPr>
              <a:t>; </a:t>
            </a:r>
            <a:r>
              <a:rPr lang="en-US" sz="2400" b="1" dirty="0">
                <a:latin typeface="Helvetica Neue"/>
              </a:rPr>
              <a:t>(ii)</a:t>
            </a:r>
            <a:r>
              <a:rPr lang="en-US" sz="2400" dirty="0">
                <a:latin typeface="Helvetica Neue"/>
              </a:rPr>
              <a:t> </a:t>
            </a:r>
            <a:r>
              <a:rPr lang="en-US" sz="2400" dirty="0" err="1">
                <a:latin typeface="Helvetica Neue"/>
              </a:rPr>
              <a:t>regularidade</a:t>
            </a:r>
            <a:r>
              <a:rPr lang="en-US" sz="2400" dirty="0">
                <a:latin typeface="Helvetica Neue"/>
              </a:rPr>
              <a:t> formal da </a:t>
            </a:r>
            <a:r>
              <a:rPr lang="en-US" sz="2400" dirty="0" err="1">
                <a:latin typeface="Helvetica Neue"/>
              </a:rPr>
              <a:t>solicitação</a:t>
            </a:r>
            <a:r>
              <a:rPr lang="en-US" sz="2400" dirty="0">
                <a:latin typeface="Helvetica Neue"/>
              </a:rPr>
              <a:t>; </a:t>
            </a:r>
            <a:r>
              <a:rPr lang="en-US" sz="2400" b="1" dirty="0">
                <a:latin typeface="Helvetica Neue"/>
              </a:rPr>
              <a:t>(iii)</a:t>
            </a:r>
            <a:r>
              <a:rPr lang="en-US" sz="2400" dirty="0">
                <a:latin typeface="Helvetica Neue"/>
              </a:rPr>
              <a:t> </a:t>
            </a:r>
            <a:r>
              <a:rPr lang="en-US" sz="2400" dirty="0" err="1">
                <a:latin typeface="Helvetica Neue"/>
              </a:rPr>
              <a:t>relevância</a:t>
            </a:r>
            <a:r>
              <a:rPr lang="en-US" sz="2400" dirty="0">
                <a:latin typeface="Helvetica Neue"/>
              </a:rPr>
              <a:t> da </a:t>
            </a:r>
            <a:r>
              <a:rPr lang="en-US" sz="2400" dirty="0" err="1">
                <a:latin typeface="Helvetica Neue"/>
              </a:rPr>
              <a:t>demanda</a:t>
            </a:r>
            <a:r>
              <a:rPr lang="en-US" sz="2400" dirty="0">
                <a:latin typeface="Helvetica Neue"/>
              </a:rPr>
              <a:t>; </a:t>
            </a:r>
            <a:r>
              <a:rPr lang="en-US" sz="2400" b="1" dirty="0">
                <a:latin typeface="Helvetica Neue"/>
              </a:rPr>
              <a:t>(iv)</a:t>
            </a:r>
            <a:r>
              <a:rPr lang="en-US" sz="2400" dirty="0">
                <a:latin typeface="Helvetica Neue"/>
              </a:rPr>
              <a:t> </a:t>
            </a:r>
            <a:r>
              <a:rPr lang="en-US" sz="2400" dirty="0" err="1">
                <a:latin typeface="Helvetica Neue"/>
              </a:rPr>
              <a:t>complexidade</a:t>
            </a:r>
            <a:r>
              <a:rPr lang="en-US" sz="2400" dirty="0">
                <a:latin typeface="Helvetica Neue"/>
              </a:rPr>
              <a:t>; e </a:t>
            </a:r>
            <a:r>
              <a:rPr lang="en-US" sz="2400" b="1" dirty="0">
                <a:latin typeface="Helvetica Neue"/>
              </a:rPr>
              <a:t>(v)</a:t>
            </a:r>
            <a:r>
              <a:rPr lang="en-US" sz="2400" dirty="0">
                <a:latin typeface="Helvetica Neue"/>
              </a:rPr>
              <a:t> </a:t>
            </a:r>
            <a:r>
              <a:rPr lang="en-US" sz="2400" dirty="0" err="1">
                <a:latin typeface="Helvetica Neue"/>
              </a:rPr>
              <a:t>região</a:t>
            </a:r>
            <a:endParaRPr lang="en-US" sz="2400" dirty="0">
              <a:latin typeface="Helvetica Neue"/>
            </a:endParaRPr>
          </a:p>
          <a:p>
            <a:pPr algn="just">
              <a:lnSpc>
                <a:spcPct val="139964"/>
              </a:lnSpc>
            </a:pPr>
            <a:endParaRPr lang="en-US" sz="2400" dirty="0">
              <a:latin typeface="Helvetica Neue"/>
            </a:endParaRPr>
          </a:p>
          <a:p>
            <a:pPr algn="just">
              <a:lnSpc>
                <a:spcPct val="139964"/>
              </a:lnSpc>
            </a:pPr>
            <a:r>
              <a:rPr lang="en-US" sz="2400" b="1" dirty="0">
                <a:latin typeface="Helvetica Neue"/>
              </a:rPr>
              <a:t>6.3. </a:t>
            </a:r>
            <a:r>
              <a:rPr lang="en-US" sz="2400" b="1" dirty="0" err="1">
                <a:latin typeface="Helvetica Neue"/>
              </a:rPr>
              <a:t>Cenário</a:t>
            </a:r>
            <a:r>
              <a:rPr lang="en-US" sz="2400" b="1" dirty="0">
                <a:latin typeface="Helvetica Neue"/>
              </a:rPr>
              <a:t> de </a:t>
            </a:r>
            <a:r>
              <a:rPr lang="en-US" sz="2400" b="1" dirty="0" err="1">
                <a:latin typeface="Helvetica Neue"/>
              </a:rPr>
              <a:t>implantação</a:t>
            </a:r>
            <a:r>
              <a:rPr lang="en-US" sz="2400" b="1" dirty="0">
                <a:latin typeface="Helvetica Neue"/>
              </a:rPr>
              <a:t> </a:t>
            </a:r>
            <a:r>
              <a:rPr lang="en-US" sz="2400" b="1" dirty="0" err="1">
                <a:latin typeface="Helvetica Neue"/>
              </a:rPr>
              <a:t>intermediário</a:t>
            </a:r>
            <a:endParaRPr lang="en-US" sz="2400" b="1" dirty="0">
              <a:latin typeface="Helvetica Neue"/>
            </a:endParaRP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pt-BR" sz="2400" dirty="0">
                <a:latin typeface="Helvetica Neue"/>
              </a:rPr>
              <a:t>Limitação a </a:t>
            </a:r>
            <a:r>
              <a:rPr lang="pt-BR" sz="2400" u="sng" dirty="0">
                <a:latin typeface="Helvetica Neue"/>
              </a:rPr>
              <a:t>critérios mais restritivos</a:t>
            </a:r>
            <a:r>
              <a:rPr lang="pt-BR" sz="2400" dirty="0">
                <a:latin typeface="Helvetica Neue"/>
              </a:rPr>
              <a:t> de admissibilidade do conflito</a:t>
            </a: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pt-BR" sz="2400" dirty="0">
                <a:latin typeface="Helvetica Neue"/>
              </a:rPr>
              <a:t>Critérios de admissibilidade menos rígidos: </a:t>
            </a:r>
            <a:r>
              <a:rPr lang="pt-BR" sz="2400" b="1" dirty="0">
                <a:latin typeface="Helvetica Neue"/>
              </a:rPr>
              <a:t>(i)</a:t>
            </a:r>
            <a:r>
              <a:rPr lang="pt-BR" sz="2400" dirty="0">
                <a:latin typeface="Helvetica Neue"/>
              </a:rPr>
              <a:t> pertinência temática; </a:t>
            </a:r>
            <a:r>
              <a:rPr lang="pt-BR" sz="2400" b="1" dirty="0">
                <a:latin typeface="Helvetica Neue"/>
              </a:rPr>
              <a:t>(</a:t>
            </a:r>
            <a:r>
              <a:rPr lang="pt-BR" sz="2400" b="1" dirty="0" err="1">
                <a:latin typeface="Helvetica Neue"/>
              </a:rPr>
              <a:t>ii</a:t>
            </a:r>
            <a:r>
              <a:rPr lang="pt-BR" sz="2400" b="1" dirty="0">
                <a:latin typeface="Helvetica Neue"/>
              </a:rPr>
              <a:t>)</a:t>
            </a:r>
            <a:r>
              <a:rPr lang="pt-BR" sz="2400" dirty="0">
                <a:latin typeface="Helvetica Neue"/>
              </a:rPr>
              <a:t> regularidade formal da solicitação; e </a:t>
            </a:r>
            <a:r>
              <a:rPr lang="pt-BR" sz="2400" b="1" dirty="0">
                <a:latin typeface="Helvetica Neue"/>
              </a:rPr>
              <a:t>(</a:t>
            </a:r>
            <a:r>
              <a:rPr lang="pt-BR" sz="2400" b="1" dirty="0" err="1">
                <a:latin typeface="Helvetica Neue"/>
              </a:rPr>
              <a:t>iii</a:t>
            </a:r>
            <a:r>
              <a:rPr lang="pt-BR" sz="2400" b="1" dirty="0">
                <a:latin typeface="Helvetica Neue"/>
              </a:rPr>
              <a:t>)</a:t>
            </a:r>
            <a:r>
              <a:rPr lang="pt-BR" sz="2400" dirty="0">
                <a:latin typeface="Helvetica Neue"/>
              </a:rPr>
              <a:t> relevância da demanda</a:t>
            </a:r>
          </a:p>
          <a:p>
            <a:pPr algn="just">
              <a:lnSpc>
                <a:spcPct val="139964"/>
              </a:lnSpc>
            </a:pPr>
            <a:endParaRPr lang="pt-BR" sz="2400" dirty="0">
              <a:latin typeface="Helvetica Neue"/>
            </a:endParaRPr>
          </a:p>
          <a:p>
            <a:pPr algn="just">
              <a:lnSpc>
                <a:spcPct val="139964"/>
              </a:lnSpc>
            </a:pPr>
            <a:r>
              <a:rPr lang="en-US" sz="2400" b="1" dirty="0">
                <a:latin typeface="Helvetica Neue"/>
              </a:rPr>
              <a:t>6.4. </a:t>
            </a:r>
            <a:r>
              <a:rPr lang="en-US" sz="2400" b="1" dirty="0" err="1">
                <a:latin typeface="Helvetica Neue"/>
              </a:rPr>
              <a:t>Cenário</a:t>
            </a:r>
            <a:r>
              <a:rPr lang="en-US" sz="2400" b="1" dirty="0">
                <a:latin typeface="Helvetica Neue"/>
              </a:rPr>
              <a:t> de </a:t>
            </a:r>
            <a:r>
              <a:rPr lang="en-US" sz="2400" b="1" dirty="0" err="1">
                <a:latin typeface="Helvetica Neue"/>
              </a:rPr>
              <a:t>implantação</a:t>
            </a:r>
            <a:r>
              <a:rPr lang="en-US" sz="2400" b="1" dirty="0">
                <a:latin typeface="Helvetica Neue"/>
              </a:rPr>
              <a:t> </a:t>
            </a:r>
            <a:r>
              <a:rPr lang="en-US" sz="2400" b="1" dirty="0" err="1">
                <a:latin typeface="Helvetica Neue"/>
              </a:rPr>
              <a:t>intensivo</a:t>
            </a:r>
            <a:endParaRPr lang="en-US" sz="2400" b="1" dirty="0">
              <a:latin typeface="Helvetica Neue"/>
            </a:endParaRP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pt-BR" sz="2400" dirty="0">
                <a:latin typeface="Helvetica Neue"/>
              </a:rPr>
              <a:t>Limitação a </a:t>
            </a:r>
            <a:r>
              <a:rPr lang="pt-BR" sz="2400" u="sng" dirty="0">
                <a:latin typeface="Helvetica Neue"/>
              </a:rPr>
              <a:t>critérios menos restritivos</a:t>
            </a:r>
            <a:r>
              <a:rPr lang="pt-BR" sz="2400" dirty="0">
                <a:latin typeface="Helvetica Neue"/>
              </a:rPr>
              <a:t> de admissibilidade do conflito</a:t>
            </a: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pt-BR" sz="2400" dirty="0">
                <a:latin typeface="Helvetica Neue"/>
              </a:rPr>
              <a:t>Critérios de admissibilidade ainda menos rígidos, limitados à </a:t>
            </a:r>
            <a:r>
              <a:rPr lang="pt-BR" sz="2400" b="1" dirty="0">
                <a:latin typeface="Helvetica Neue"/>
              </a:rPr>
              <a:t>(i)</a:t>
            </a:r>
            <a:r>
              <a:rPr lang="pt-BR" sz="2400" dirty="0">
                <a:latin typeface="Helvetica Neue"/>
              </a:rPr>
              <a:t> regularidade formal da solicitação</a:t>
            </a:r>
          </a:p>
        </p:txBody>
      </p:sp>
      <p:sp>
        <p:nvSpPr>
          <p:cNvPr id="120" name="Google Shape;120;p4"/>
          <p:cNvSpPr txBox="1"/>
          <p:nvPr/>
        </p:nvSpPr>
        <p:spPr>
          <a:xfrm>
            <a:off x="16286630" y="8138542"/>
            <a:ext cx="526380" cy="754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dirty="0">
                <a:solidFill>
                  <a:srgbClr val="051730"/>
                </a:solidFill>
              </a:rPr>
              <a:t>17</a:t>
            </a:r>
            <a:endParaRPr dirty="0"/>
          </a:p>
        </p:txBody>
      </p:sp>
      <p:pic>
        <p:nvPicPr>
          <p:cNvPr id="121" name="Google Shape;121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13633" y="8837038"/>
            <a:ext cx="672373" cy="2371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19429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203B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Texto&#10;&#10;Descrição gerada automaticamente">
            <a:extLst>
              <a:ext uri="{FF2B5EF4-FFF2-40B4-BE49-F238E27FC236}">
                <a16:creationId xmlns:a16="http://schemas.microsoft.com/office/drawing/2014/main" id="{167A7310-0998-0988-66CB-9E7640829B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4611"/>
            <a:ext cx="18290522" cy="9579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9460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5" name="Google Shape;395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46349" y="1614170"/>
            <a:ext cx="5245361" cy="524536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96" name="Google Shape;396;p23"/>
          <p:cNvGrpSpPr/>
          <p:nvPr/>
        </p:nvGrpSpPr>
        <p:grpSpPr>
          <a:xfrm>
            <a:off x="12652378" y="8030131"/>
            <a:ext cx="3446009" cy="585090"/>
            <a:chOff x="0" y="0"/>
            <a:chExt cx="4594679" cy="780120"/>
          </a:xfrm>
        </p:grpSpPr>
        <p:pic>
          <p:nvPicPr>
            <p:cNvPr id="397" name="Google Shape;397;p23">
              <a:hlinkClick r:id="rId4"/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953640" y="0"/>
              <a:ext cx="780120" cy="780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8" name="Google Shape;398;p23">
              <a:hlinkClick r:id="rId6"/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907280" y="0"/>
              <a:ext cx="780120" cy="780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9" name="Google Shape;399;p23">
              <a:hlinkClick r:id="rId8"/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0" y="0"/>
              <a:ext cx="780120" cy="780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0" name="Google Shape;400;p23">
              <a:hlinkClick r:id="rId10"/>
            </p:cNvPr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3814559" y="0"/>
              <a:ext cx="780120" cy="780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1" name="Google Shape;401;p23">
              <a:hlinkClick r:id="rId12"/>
            </p:cNvPr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2860920" y="0"/>
              <a:ext cx="780120" cy="78012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02" name="Google Shape;402;p23"/>
          <p:cNvSpPr/>
          <p:nvPr/>
        </p:nvSpPr>
        <p:spPr>
          <a:xfrm rot="5400000">
            <a:off x="970990" y="2286085"/>
            <a:ext cx="10356521" cy="5778500"/>
          </a:xfrm>
          <a:custGeom>
            <a:avLst/>
            <a:gdLst/>
            <a:ahLst/>
            <a:cxnLst/>
            <a:rect l="l" t="t" r="r" b="b"/>
            <a:pathLst>
              <a:path w="11287761" h="6350000" extrusionOk="0">
                <a:moveTo>
                  <a:pt x="0" y="5824220"/>
                </a:moveTo>
                <a:lnTo>
                  <a:pt x="0" y="525780"/>
                </a:lnTo>
                <a:cubicBezTo>
                  <a:pt x="0" y="234950"/>
                  <a:pt x="234950" y="0"/>
                  <a:pt x="525780" y="0"/>
                </a:cubicBezTo>
                <a:lnTo>
                  <a:pt x="10761980" y="0"/>
                </a:lnTo>
                <a:cubicBezTo>
                  <a:pt x="11052811" y="0"/>
                  <a:pt x="11287761" y="234950"/>
                  <a:pt x="11287761" y="525780"/>
                </a:cubicBezTo>
                <a:lnTo>
                  <a:pt x="11287761" y="5822950"/>
                </a:lnTo>
                <a:cubicBezTo>
                  <a:pt x="11287761" y="6113780"/>
                  <a:pt x="11052811" y="6348730"/>
                  <a:pt x="10761980" y="6348730"/>
                </a:cubicBezTo>
                <a:lnTo>
                  <a:pt x="525780" y="6348730"/>
                </a:lnTo>
                <a:cubicBezTo>
                  <a:pt x="236220" y="6350000"/>
                  <a:pt x="0" y="6115050"/>
                  <a:pt x="0" y="5824220"/>
                </a:cubicBezTo>
                <a:cubicBezTo>
                  <a:pt x="0" y="5824220"/>
                  <a:pt x="0" y="5824220"/>
                  <a:pt x="0" y="5824220"/>
                </a:cubicBezTo>
                <a:close/>
              </a:path>
            </a:pathLst>
          </a:custGeom>
          <a:solidFill>
            <a:srgbClr val="05173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03" name="Google Shape;403;p23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0" y="0"/>
            <a:ext cx="5143500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404" name="Google Shape;404;p23"/>
          <p:cNvSpPr txBox="1"/>
          <p:nvPr/>
        </p:nvSpPr>
        <p:spPr>
          <a:xfrm>
            <a:off x="10559116" y="8090430"/>
            <a:ext cx="4771614" cy="4073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5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37" b="0" i="0" u="none" strike="noStrike" cap="none">
                <a:solidFill>
                  <a:srgbClr val="0D203B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Nossos canais</a:t>
            </a:r>
            <a:endParaRPr/>
          </a:p>
        </p:txBody>
      </p:sp>
      <p:sp>
        <p:nvSpPr>
          <p:cNvPr id="405" name="Google Shape;405;p23"/>
          <p:cNvSpPr txBox="1"/>
          <p:nvPr/>
        </p:nvSpPr>
        <p:spPr>
          <a:xfrm>
            <a:off x="10099746" y="6848836"/>
            <a:ext cx="6738568" cy="514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2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96" b="0" i="0" u="none" strike="noStrike" cap="none">
                <a:solidFill>
                  <a:srgbClr val="0E245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www.justinodeoliveira.com.br</a:t>
            </a:r>
            <a:endParaRPr/>
          </a:p>
        </p:txBody>
      </p:sp>
      <p:sp>
        <p:nvSpPr>
          <p:cNvPr id="406" name="Google Shape;406;p23"/>
          <p:cNvSpPr txBox="1"/>
          <p:nvPr/>
        </p:nvSpPr>
        <p:spPr>
          <a:xfrm>
            <a:off x="2061259" y="1533733"/>
            <a:ext cx="5214028" cy="2843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b="0" i="0" u="none" strike="noStrike" cap="none" dirty="0" err="1">
                <a:solidFill>
                  <a:srgbClr val="CBA651"/>
                </a:solidFill>
                <a:latin typeface="Cinzel"/>
                <a:ea typeface="Cinzel"/>
                <a:cs typeface="Cinzel"/>
                <a:sym typeface="Cinzel"/>
              </a:rPr>
              <a:t>Muito</a:t>
            </a:r>
            <a:endParaRPr sz="1200" dirty="0"/>
          </a:p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b="0" i="0" u="none" strike="noStrike" cap="none" dirty="0" err="1">
                <a:solidFill>
                  <a:srgbClr val="CBA651"/>
                </a:solidFill>
                <a:latin typeface="Cinzel"/>
                <a:ea typeface="Cinzel"/>
                <a:cs typeface="Cinzel"/>
                <a:sym typeface="Cinzel"/>
              </a:rPr>
              <a:t>Obrigado</a:t>
            </a:r>
            <a:r>
              <a:rPr lang="en-US" sz="6600" b="0" i="0" u="none" strike="noStrike" cap="none" dirty="0">
                <a:solidFill>
                  <a:srgbClr val="CBA651"/>
                </a:solidFill>
                <a:latin typeface="Cinzel"/>
                <a:ea typeface="Cinzel"/>
                <a:cs typeface="Cinzel"/>
                <a:sym typeface="Cinzel"/>
              </a:rPr>
              <a:t>!</a:t>
            </a:r>
            <a:endParaRPr sz="1200" dirty="0"/>
          </a:p>
        </p:txBody>
      </p:sp>
      <p:sp>
        <p:nvSpPr>
          <p:cNvPr id="407" name="Google Shape;407;p23"/>
          <p:cNvSpPr txBox="1"/>
          <p:nvPr/>
        </p:nvSpPr>
        <p:spPr>
          <a:xfrm>
            <a:off x="2061259" y="5462050"/>
            <a:ext cx="4602443" cy="521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5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+55 11 3525 7274</a:t>
            </a:r>
            <a:endParaRPr/>
          </a:p>
        </p:txBody>
      </p:sp>
      <p:sp>
        <p:nvSpPr>
          <p:cNvPr id="408" name="Google Shape;408;p23"/>
          <p:cNvSpPr txBox="1"/>
          <p:nvPr/>
        </p:nvSpPr>
        <p:spPr>
          <a:xfrm>
            <a:off x="2061259" y="6229952"/>
            <a:ext cx="7649980" cy="3750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6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99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escritori</a:t>
            </a:r>
            <a:r>
              <a:rPr lang="en-US" sz="2299" b="0" i="0" u="none" strike="noStrike" cap="none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o@justinodeoliveira.com.br </a:t>
            </a:r>
            <a:endParaRPr dirty="0"/>
          </a:p>
        </p:txBody>
      </p:sp>
      <p:sp>
        <p:nvSpPr>
          <p:cNvPr id="409" name="Google Shape;409;p23"/>
          <p:cNvSpPr txBox="1"/>
          <p:nvPr/>
        </p:nvSpPr>
        <p:spPr>
          <a:xfrm>
            <a:off x="1238699" y="8213619"/>
            <a:ext cx="15599615" cy="228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60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94" b="0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Alameda Lorena, 800 | Conj. 702, Jardim Paulista. São Paulo | SP </a:t>
            </a:r>
            <a:endParaRPr/>
          </a:p>
        </p:txBody>
      </p:sp>
      <p:pic>
        <p:nvPicPr>
          <p:cNvPr id="410" name="Google Shape;410;p23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2061259" y="4722238"/>
            <a:ext cx="1194299" cy="4212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1730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/>
          <p:nvPr/>
        </p:nvSpPr>
        <p:spPr>
          <a:xfrm>
            <a:off x="-922050" y="-94644"/>
            <a:ext cx="6984192" cy="10476288"/>
          </a:xfrm>
          <a:custGeom>
            <a:avLst/>
            <a:gdLst/>
            <a:ahLst/>
            <a:cxnLst/>
            <a:rect l="l" t="t" r="r" b="b"/>
            <a:pathLst>
              <a:path w="6350000" h="9525000" extrusionOk="0">
                <a:moveTo>
                  <a:pt x="0" y="9042400"/>
                </a:moveTo>
                <a:lnTo>
                  <a:pt x="0" y="482600"/>
                </a:lnTo>
                <a:cubicBezTo>
                  <a:pt x="0" y="215900"/>
                  <a:pt x="215900" y="0"/>
                  <a:pt x="482600" y="0"/>
                </a:cubicBezTo>
                <a:lnTo>
                  <a:pt x="5867400" y="0"/>
                </a:lnTo>
                <a:cubicBezTo>
                  <a:pt x="6134100" y="0"/>
                  <a:pt x="6350000" y="217170"/>
                  <a:pt x="6350000" y="482600"/>
                </a:cubicBezTo>
                <a:lnTo>
                  <a:pt x="6350000" y="9042400"/>
                </a:lnTo>
                <a:cubicBezTo>
                  <a:pt x="6350000" y="9309100"/>
                  <a:pt x="6134100" y="9525000"/>
                  <a:pt x="5867400" y="9525000"/>
                </a:cubicBezTo>
                <a:lnTo>
                  <a:pt x="482600" y="9525000"/>
                </a:lnTo>
                <a:cubicBezTo>
                  <a:pt x="217170" y="9525000"/>
                  <a:pt x="0" y="9309100"/>
                  <a:pt x="0" y="9042400"/>
                </a:cubicBez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l="-62496" r="-62496"/>
            </a:stretch>
          </a:blip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2"/>
          <p:cNvSpPr txBox="1"/>
          <p:nvPr/>
        </p:nvSpPr>
        <p:spPr>
          <a:xfrm>
            <a:off x="6608681" y="1195260"/>
            <a:ext cx="10564355" cy="79775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pt-BR" sz="4000" dirty="0">
                <a:solidFill>
                  <a:srgbClr val="D6A781"/>
                </a:solidFill>
                <a:latin typeface="Cinzel"/>
              </a:rPr>
              <a:t>Manual de Procedimentos Internos de Mediação, Conciliação e Arbitragem no âmbito do setor de saneamento básico do Brasil</a:t>
            </a:r>
          </a:p>
          <a:p>
            <a:pPr algn="ctr">
              <a:lnSpc>
                <a:spcPct val="120000"/>
              </a:lnSpc>
            </a:pPr>
            <a:endParaRPr lang="pt-BR" sz="4800" dirty="0">
              <a:solidFill>
                <a:srgbClr val="D6A781"/>
              </a:solidFill>
              <a:latin typeface="Cinzel"/>
            </a:endParaRPr>
          </a:p>
          <a:p>
            <a:pPr algn="just">
              <a:lnSpc>
                <a:spcPct val="120000"/>
              </a:lnSpc>
            </a:pPr>
            <a:r>
              <a:rPr lang="en-US" sz="2800" b="1" dirty="0" err="1">
                <a:solidFill>
                  <a:srgbClr val="D6A781"/>
                </a:solidFill>
                <a:latin typeface="Cinzel"/>
              </a:rPr>
              <a:t>Consulente</a:t>
            </a:r>
            <a:r>
              <a:rPr lang="en-US" sz="2800" b="1" dirty="0">
                <a:solidFill>
                  <a:srgbClr val="D6A781"/>
                </a:solidFill>
                <a:latin typeface="Cinzel"/>
              </a:rPr>
              <a:t>:</a:t>
            </a:r>
            <a:r>
              <a:rPr lang="en-US" sz="2800" dirty="0">
                <a:solidFill>
                  <a:srgbClr val="D6A781"/>
                </a:solidFill>
                <a:latin typeface="Cinzel"/>
              </a:rPr>
              <a:t> </a:t>
            </a:r>
            <a:r>
              <a:rPr lang="en-US" sz="2800" dirty="0" err="1">
                <a:solidFill>
                  <a:srgbClr val="D6A781"/>
                </a:solidFill>
                <a:latin typeface="Cinzel"/>
              </a:rPr>
              <a:t>Agência</a:t>
            </a:r>
            <a:r>
              <a:rPr lang="en-US" sz="2800" dirty="0">
                <a:solidFill>
                  <a:srgbClr val="D6A781"/>
                </a:solidFill>
                <a:latin typeface="Cinzel"/>
              </a:rPr>
              <a:t> Nacional de </a:t>
            </a:r>
            <a:r>
              <a:rPr lang="en-US" sz="2800" dirty="0" err="1">
                <a:solidFill>
                  <a:srgbClr val="D6A781"/>
                </a:solidFill>
                <a:latin typeface="Cinzel"/>
              </a:rPr>
              <a:t>Águas</a:t>
            </a:r>
            <a:r>
              <a:rPr lang="en-US" sz="2800" dirty="0">
                <a:solidFill>
                  <a:srgbClr val="D6A781"/>
                </a:solidFill>
                <a:latin typeface="Cinzel"/>
              </a:rPr>
              <a:t> e </a:t>
            </a:r>
            <a:r>
              <a:rPr lang="en-US" sz="2800" dirty="0" err="1">
                <a:solidFill>
                  <a:srgbClr val="D6A781"/>
                </a:solidFill>
                <a:latin typeface="Cinzel"/>
              </a:rPr>
              <a:t>Saneamento</a:t>
            </a:r>
            <a:r>
              <a:rPr lang="en-US" sz="2800" dirty="0">
                <a:solidFill>
                  <a:srgbClr val="D6A781"/>
                </a:solidFill>
                <a:latin typeface="Cinzel"/>
              </a:rPr>
              <a:t> </a:t>
            </a:r>
            <a:r>
              <a:rPr lang="en-US" sz="2800" dirty="0" err="1">
                <a:solidFill>
                  <a:srgbClr val="D6A781"/>
                </a:solidFill>
                <a:latin typeface="Cinzel"/>
              </a:rPr>
              <a:t>Básico</a:t>
            </a:r>
            <a:r>
              <a:rPr lang="en-US" sz="2800" dirty="0">
                <a:solidFill>
                  <a:srgbClr val="D6A781"/>
                </a:solidFill>
                <a:latin typeface="Cinzel"/>
              </a:rPr>
              <a:t> – ANA</a:t>
            </a:r>
          </a:p>
          <a:p>
            <a:pPr algn="just">
              <a:lnSpc>
                <a:spcPct val="120000"/>
              </a:lnSpc>
            </a:pPr>
            <a:endParaRPr lang="pt-BR" sz="2800" b="1" dirty="0">
              <a:solidFill>
                <a:srgbClr val="D6A781"/>
              </a:solidFill>
              <a:latin typeface="Cinzel"/>
            </a:endParaRPr>
          </a:p>
          <a:p>
            <a:pPr algn="just">
              <a:lnSpc>
                <a:spcPct val="120000"/>
              </a:lnSpc>
            </a:pPr>
            <a:r>
              <a:rPr lang="pt-BR" sz="2800" b="1" dirty="0">
                <a:solidFill>
                  <a:srgbClr val="D6A781"/>
                </a:solidFill>
                <a:latin typeface="Cinzel"/>
              </a:rPr>
              <a:t>Data do evento:</a:t>
            </a:r>
            <a:r>
              <a:rPr lang="pt-BR" sz="2800" dirty="0">
                <a:solidFill>
                  <a:srgbClr val="D6A781"/>
                </a:solidFill>
                <a:latin typeface="Cinzel"/>
              </a:rPr>
              <a:t> 14 de setembro de 2022</a:t>
            </a:r>
          </a:p>
          <a:p>
            <a:pPr algn="just">
              <a:lnSpc>
                <a:spcPct val="120000"/>
              </a:lnSpc>
            </a:pPr>
            <a:endParaRPr lang="pt-BR" sz="2800" b="1" dirty="0">
              <a:solidFill>
                <a:srgbClr val="D6A781"/>
              </a:solidFill>
              <a:latin typeface="Cinzel"/>
            </a:endParaRPr>
          </a:p>
          <a:p>
            <a:pPr algn="just">
              <a:lnSpc>
                <a:spcPct val="120000"/>
              </a:lnSpc>
            </a:pPr>
            <a:r>
              <a:rPr lang="pt-BR" sz="2800" b="1" dirty="0">
                <a:solidFill>
                  <a:srgbClr val="D6A781"/>
                </a:solidFill>
                <a:latin typeface="Cinzel"/>
              </a:rPr>
              <a:t>Tema:</a:t>
            </a:r>
            <a:r>
              <a:rPr lang="pt-BR" sz="2800" dirty="0">
                <a:solidFill>
                  <a:srgbClr val="D6A781"/>
                </a:solidFill>
                <a:latin typeface="Cinzel"/>
              </a:rPr>
              <a:t> Evento junto aos </a:t>
            </a:r>
            <a:r>
              <a:rPr lang="pt-BR" sz="2800" i="1" dirty="0">
                <a:solidFill>
                  <a:srgbClr val="D6A781"/>
                </a:solidFill>
                <a:latin typeface="Cinzel"/>
              </a:rPr>
              <a:t>players</a:t>
            </a:r>
            <a:r>
              <a:rPr lang="pt-BR" sz="2800" dirty="0">
                <a:solidFill>
                  <a:srgbClr val="D6A781"/>
                </a:solidFill>
                <a:latin typeface="Cinzel"/>
              </a:rPr>
              <a:t> do setor para conhecimento acerca da consultoria de apoio à ANA na estruturação de manual interno</a:t>
            </a:r>
            <a:endParaRPr lang="en-US" sz="2800" dirty="0">
              <a:solidFill>
                <a:srgbClr val="D6A781"/>
              </a:solidFill>
              <a:latin typeface="Cinzel"/>
            </a:endParaRPr>
          </a:p>
        </p:txBody>
      </p:sp>
      <p:sp>
        <p:nvSpPr>
          <p:cNvPr id="93" name="Google Shape;93;p2"/>
          <p:cNvSpPr txBox="1"/>
          <p:nvPr/>
        </p:nvSpPr>
        <p:spPr>
          <a:xfrm>
            <a:off x="7801634" y="9468392"/>
            <a:ext cx="8496300" cy="8186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just">
              <a:lnSpc>
                <a:spcPct val="140010"/>
              </a:lnSpc>
            </a:pPr>
            <a:endParaRPr lang="en-US" sz="3800" dirty="0">
              <a:solidFill>
                <a:srgbClr val="FFFFFF"/>
              </a:solidFill>
              <a:latin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1730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"/>
          <p:cNvSpPr/>
          <p:nvPr/>
        </p:nvSpPr>
        <p:spPr>
          <a:xfrm>
            <a:off x="-9144000" y="129"/>
            <a:ext cx="18286173" cy="10287000"/>
          </a:xfrm>
          <a:custGeom>
            <a:avLst/>
            <a:gdLst/>
            <a:ahLst/>
            <a:cxnLst/>
            <a:rect l="l" t="t" r="r" b="b"/>
            <a:pathLst>
              <a:path w="11287761" h="6350000" extrusionOk="0">
                <a:moveTo>
                  <a:pt x="0" y="5824220"/>
                </a:moveTo>
                <a:lnTo>
                  <a:pt x="0" y="525780"/>
                </a:lnTo>
                <a:cubicBezTo>
                  <a:pt x="0" y="234950"/>
                  <a:pt x="234950" y="0"/>
                  <a:pt x="525780" y="0"/>
                </a:cubicBezTo>
                <a:lnTo>
                  <a:pt x="10761980" y="0"/>
                </a:lnTo>
                <a:cubicBezTo>
                  <a:pt x="11052811" y="0"/>
                  <a:pt x="11287761" y="234950"/>
                  <a:pt x="11287761" y="525780"/>
                </a:cubicBezTo>
                <a:lnTo>
                  <a:pt x="11287761" y="5822950"/>
                </a:lnTo>
                <a:cubicBezTo>
                  <a:pt x="11287761" y="6113780"/>
                  <a:pt x="11052811" y="6348730"/>
                  <a:pt x="10761980" y="6348730"/>
                </a:cubicBezTo>
                <a:lnTo>
                  <a:pt x="525780" y="6348730"/>
                </a:lnTo>
                <a:cubicBezTo>
                  <a:pt x="236220" y="6350000"/>
                  <a:pt x="0" y="6115050"/>
                  <a:pt x="0" y="5824220"/>
                </a:cubicBezTo>
                <a:cubicBezTo>
                  <a:pt x="0" y="5824220"/>
                  <a:pt x="0" y="5824220"/>
                  <a:pt x="0" y="5824220"/>
                </a:cubicBezTo>
                <a:close/>
              </a:path>
            </a:pathLst>
          </a:custGeom>
          <a:blipFill rotWithShape="1">
            <a:blip r:embed="rId3">
              <a:alphaModFix amt="60000"/>
            </a:blip>
            <a:stretch>
              <a:fillRect t="-9259" r="9" b="-9239"/>
            </a:stretch>
          </a:blip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3"/>
          <p:cNvSpPr txBox="1"/>
          <p:nvPr/>
        </p:nvSpPr>
        <p:spPr>
          <a:xfrm>
            <a:off x="16286630" y="8138542"/>
            <a:ext cx="526380" cy="754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dirty="0">
                <a:solidFill>
                  <a:srgbClr val="CBA651"/>
                </a:solidFill>
              </a:rPr>
              <a:t>03</a:t>
            </a:r>
            <a:endParaRPr dirty="0"/>
          </a:p>
        </p:txBody>
      </p:sp>
      <p:pic>
        <p:nvPicPr>
          <p:cNvPr id="100" name="Google Shape;100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213633" y="8837038"/>
            <a:ext cx="672373" cy="237164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3"/>
          <p:cNvSpPr txBox="1"/>
          <p:nvPr/>
        </p:nvSpPr>
        <p:spPr>
          <a:xfrm>
            <a:off x="10352061" y="582416"/>
            <a:ext cx="5505077" cy="146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60" b="0" i="0" u="none" strike="noStrike" cap="none">
                <a:solidFill>
                  <a:srgbClr val="CBA651"/>
                </a:solidFill>
                <a:latin typeface="Cinzel"/>
                <a:ea typeface="Cinzel"/>
                <a:cs typeface="Cinzel"/>
                <a:sym typeface="Cinzel"/>
              </a:rPr>
              <a:t>Sumário</a:t>
            </a:r>
            <a:endParaRPr/>
          </a:p>
        </p:txBody>
      </p:sp>
      <p:grpSp>
        <p:nvGrpSpPr>
          <p:cNvPr id="102" name="Google Shape;102;p3"/>
          <p:cNvGrpSpPr/>
          <p:nvPr/>
        </p:nvGrpSpPr>
        <p:grpSpPr>
          <a:xfrm>
            <a:off x="9920740" y="4603716"/>
            <a:ext cx="5936398" cy="1152623"/>
            <a:chOff x="-28755" y="10423"/>
            <a:chExt cx="6458058" cy="1536829"/>
          </a:xfrm>
        </p:grpSpPr>
        <p:sp>
          <p:nvSpPr>
            <p:cNvPr id="103" name="Google Shape;103;p3"/>
            <p:cNvSpPr txBox="1"/>
            <p:nvPr/>
          </p:nvSpPr>
          <p:spPr>
            <a:xfrm>
              <a:off x="1558888" y="330285"/>
              <a:ext cx="4870415" cy="8765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algn="just">
                <a:lnSpc>
                  <a:spcPct val="178030"/>
                </a:lnSpc>
              </a:pPr>
              <a:r>
                <a:rPr lang="en-US" sz="2400" dirty="0" err="1">
                  <a:solidFill>
                    <a:srgbClr val="FFFFFF"/>
                  </a:solidFill>
                </a:rPr>
                <a:t>Introdução</a:t>
              </a:r>
              <a:r>
                <a:rPr lang="en-US" sz="2400" dirty="0">
                  <a:solidFill>
                    <a:srgbClr val="FFFFFF"/>
                  </a:solidFill>
                </a:rPr>
                <a:t> e </a:t>
              </a:r>
              <a:r>
                <a:rPr lang="en-US" sz="2400" dirty="0" err="1">
                  <a:solidFill>
                    <a:srgbClr val="FFFFFF"/>
                  </a:solidFill>
                </a:rPr>
                <a:t>Contextualização</a:t>
              </a:r>
              <a:endParaRPr 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104" name="Google Shape;104;p3"/>
            <p:cNvSpPr txBox="1"/>
            <p:nvPr/>
          </p:nvSpPr>
          <p:spPr>
            <a:xfrm>
              <a:off x="-28755" y="10423"/>
              <a:ext cx="1272416" cy="153682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4001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5350" b="1" dirty="0">
                  <a:solidFill>
                    <a:srgbClr val="FFFFFF"/>
                  </a:solidFill>
                  <a:latin typeface="Helvetica Neue"/>
                  <a:sym typeface="Helvetica Neue"/>
                </a:rPr>
                <a:t>09</a:t>
              </a:r>
              <a:endParaRPr dirty="0"/>
            </a:p>
          </p:txBody>
        </p:sp>
      </p:grpSp>
      <p:grpSp>
        <p:nvGrpSpPr>
          <p:cNvPr id="105" name="Google Shape;105;p3"/>
          <p:cNvGrpSpPr/>
          <p:nvPr/>
        </p:nvGrpSpPr>
        <p:grpSpPr>
          <a:xfrm>
            <a:off x="9942306" y="8042973"/>
            <a:ext cx="5914832" cy="1152623"/>
            <a:chOff x="115019" y="-334633"/>
            <a:chExt cx="5175747" cy="1536830"/>
          </a:xfrm>
        </p:grpSpPr>
        <p:sp>
          <p:nvSpPr>
            <p:cNvPr id="106" name="Google Shape;106;p3"/>
            <p:cNvSpPr txBox="1"/>
            <p:nvPr/>
          </p:nvSpPr>
          <p:spPr>
            <a:xfrm>
              <a:off x="1373188" y="16995"/>
              <a:ext cx="3917578" cy="8765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algn="just">
                <a:lnSpc>
                  <a:spcPct val="178030"/>
                </a:lnSpc>
              </a:pPr>
              <a:r>
                <a:rPr lang="en-US" sz="2400" dirty="0" err="1">
                  <a:solidFill>
                    <a:srgbClr val="FFFFFF"/>
                  </a:solidFill>
                </a:rPr>
                <a:t>Arbitramento</a:t>
              </a:r>
              <a:endParaRPr 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107" name="Google Shape;107;p3"/>
            <p:cNvSpPr txBox="1"/>
            <p:nvPr/>
          </p:nvSpPr>
          <p:spPr>
            <a:xfrm>
              <a:off x="115019" y="-334633"/>
              <a:ext cx="1258169" cy="15368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4001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5350" b="1" dirty="0">
                  <a:solidFill>
                    <a:srgbClr val="FFFFFF"/>
                  </a:solidFill>
                  <a:latin typeface="Helvetica Neue"/>
                  <a:sym typeface="Helvetica Neue"/>
                </a:rPr>
                <a:t>16</a:t>
              </a:r>
              <a:endParaRPr lang="en-US" sz="5350" b="1" dirty="0">
                <a:solidFill>
                  <a:srgbClr val="FFFFFF"/>
                </a:solidFill>
                <a:latin typeface="Helvetica Neue"/>
              </a:endParaRPr>
            </a:p>
          </p:txBody>
        </p:sp>
      </p:grpSp>
      <p:grpSp>
        <p:nvGrpSpPr>
          <p:cNvPr id="108" name="Google Shape;108;p3"/>
          <p:cNvGrpSpPr/>
          <p:nvPr/>
        </p:nvGrpSpPr>
        <p:grpSpPr>
          <a:xfrm>
            <a:off x="9920742" y="5706044"/>
            <a:ext cx="5936396" cy="1152623"/>
            <a:chOff x="0" y="-1024746"/>
            <a:chExt cx="6368031" cy="1536831"/>
          </a:xfrm>
        </p:grpSpPr>
        <p:sp>
          <p:nvSpPr>
            <p:cNvPr id="109" name="Google Shape;109;p3"/>
            <p:cNvSpPr txBox="1"/>
            <p:nvPr/>
          </p:nvSpPr>
          <p:spPr>
            <a:xfrm>
              <a:off x="1508039" y="-673395"/>
              <a:ext cx="4859992" cy="8765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algn="just">
                <a:lnSpc>
                  <a:spcPct val="178030"/>
                </a:lnSpc>
              </a:pPr>
              <a:r>
                <a:rPr lang="en-US" sz="2400" dirty="0" err="1">
                  <a:solidFill>
                    <a:srgbClr val="FFFFFF"/>
                  </a:solidFill>
                </a:rPr>
                <a:t>Conclusões</a:t>
              </a:r>
              <a:r>
                <a:rPr lang="en-US" sz="2400" dirty="0">
                  <a:solidFill>
                    <a:srgbClr val="FFFFFF"/>
                  </a:solidFill>
                </a:rPr>
                <a:t> </a:t>
              </a:r>
              <a:r>
                <a:rPr lang="en-US" sz="2400" dirty="0" err="1">
                  <a:solidFill>
                    <a:srgbClr val="FFFFFF"/>
                  </a:solidFill>
                </a:rPr>
                <a:t>obtidas</a:t>
              </a:r>
              <a:r>
                <a:rPr lang="en-US" sz="2400" dirty="0">
                  <a:solidFill>
                    <a:srgbClr val="FFFFFF"/>
                  </a:solidFill>
                </a:rPr>
                <a:t> no </a:t>
              </a:r>
              <a:r>
                <a:rPr lang="en-US" sz="2400" dirty="0" err="1">
                  <a:solidFill>
                    <a:srgbClr val="FFFFFF"/>
                  </a:solidFill>
                </a:rPr>
                <a:t>Produto</a:t>
              </a:r>
              <a:r>
                <a:rPr lang="en-US" sz="2400" dirty="0">
                  <a:solidFill>
                    <a:srgbClr val="FFFFFF"/>
                  </a:solidFill>
                </a:rPr>
                <a:t> 1</a:t>
              </a:r>
            </a:p>
          </p:txBody>
        </p:sp>
        <p:sp>
          <p:nvSpPr>
            <p:cNvPr id="110" name="Google Shape;110;p3"/>
            <p:cNvSpPr txBox="1"/>
            <p:nvPr/>
          </p:nvSpPr>
          <p:spPr>
            <a:xfrm>
              <a:off x="0" y="-1024746"/>
              <a:ext cx="1258169" cy="15368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4001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5350" b="1" dirty="0">
                  <a:solidFill>
                    <a:srgbClr val="FFFFFF"/>
                  </a:solidFill>
                  <a:latin typeface="Helvetica Neue"/>
                  <a:sym typeface="Helvetica Neue"/>
                </a:rPr>
                <a:t>11</a:t>
              </a:r>
              <a:endParaRPr dirty="0"/>
            </a:p>
          </p:txBody>
        </p:sp>
      </p:grpSp>
      <p:grpSp>
        <p:nvGrpSpPr>
          <p:cNvPr id="111" name="Google Shape;111;p3"/>
          <p:cNvGrpSpPr/>
          <p:nvPr/>
        </p:nvGrpSpPr>
        <p:grpSpPr>
          <a:xfrm>
            <a:off x="12357702" y="-753723"/>
            <a:ext cx="5869871" cy="1152623"/>
            <a:chOff x="0" y="-133350"/>
            <a:chExt cx="7826494" cy="1536829"/>
          </a:xfrm>
        </p:grpSpPr>
        <p:sp>
          <p:nvSpPr>
            <p:cNvPr id="112" name="Google Shape;112;p3"/>
            <p:cNvSpPr txBox="1"/>
            <p:nvPr/>
          </p:nvSpPr>
          <p:spPr>
            <a:xfrm>
              <a:off x="1508043" y="158578"/>
              <a:ext cx="6318451" cy="91307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7803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2500" dirty="0">
                <a:solidFill>
                  <a:srgbClr val="FFFFFF"/>
                </a:solidFill>
              </a:endParaRPr>
            </a:p>
          </p:txBody>
        </p:sp>
        <p:sp>
          <p:nvSpPr>
            <p:cNvPr id="113" name="Google Shape;113;p3"/>
            <p:cNvSpPr txBox="1"/>
            <p:nvPr/>
          </p:nvSpPr>
          <p:spPr>
            <a:xfrm>
              <a:off x="0" y="-133350"/>
              <a:ext cx="1258169" cy="153682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4001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5350" b="1" dirty="0">
                <a:solidFill>
                  <a:srgbClr val="FFFFFF"/>
                </a:solidFill>
                <a:latin typeface="Helvetica Neue"/>
              </a:endParaRPr>
            </a:p>
          </p:txBody>
        </p:sp>
      </p:grpSp>
      <p:grpSp>
        <p:nvGrpSpPr>
          <p:cNvPr id="2" name="Google Shape;108;p3">
            <a:extLst>
              <a:ext uri="{FF2B5EF4-FFF2-40B4-BE49-F238E27FC236}">
                <a16:creationId xmlns:a16="http://schemas.microsoft.com/office/drawing/2014/main" id="{03E8D074-EA3E-8F07-4243-E0A0EC6FA2A2}"/>
              </a:ext>
            </a:extLst>
          </p:cNvPr>
          <p:cNvGrpSpPr/>
          <p:nvPr/>
        </p:nvGrpSpPr>
        <p:grpSpPr>
          <a:xfrm>
            <a:off x="9964284" y="6903468"/>
            <a:ext cx="5936396" cy="1152623"/>
            <a:chOff x="0" y="-1024746"/>
            <a:chExt cx="6368031" cy="1536831"/>
          </a:xfrm>
        </p:grpSpPr>
        <p:sp>
          <p:nvSpPr>
            <p:cNvPr id="3" name="Google Shape;109;p3">
              <a:extLst>
                <a:ext uri="{FF2B5EF4-FFF2-40B4-BE49-F238E27FC236}">
                  <a16:creationId xmlns:a16="http://schemas.microsoft.com/office/drawing/2014/main" id="{2EA65F77-F7B6-F860-F837-BD9B580E3569}"/>
                </a:ext>
              </a:extLst>
            </p:cNvPr>
            <p:cNvSpPr txBox="1"/>
            <p:nvPr/>
          </p:nvSpPr>
          <p:spPr>
            <a:xfrm>
              <a:off x="1508039" y="-702423"/>
              <a:ext cx="4859992" cy="87656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algn="just">
                <a:lnSpc>
                  <a:spcPct val="178030"/>
                </a:lnSpc>
              </a:pPr>
              <a:r>
                <a:rPr lang="en-US" sz="2400" dirty="0" err="1">
                  <a:solidFill>
                    <a:srgbClr val="FFFFFF"/>
                  </a:solidFill>
                </a:rPr>
                <a:t>Mediação</a:t>
              </a:r>
              <a:endParaRPr lang="en-US" sz="2400" dirty="0">
                <a:solidFill>
                  <a:srgbClr val="FFFFFF"/>
                </a:solidFill>
              </a:endParaRPr>
            </a:p>
          </p:txBody>
        </p:sp>
        <p:sp>
          <p:nvSpPr>
            <p:cNvPr id="4" name="Google Shape;110;p3">
              <a:extLst>
                <a:ext uri="{FF2B5EF4-FFF2-40B4-BE49-F238E27FC236}">
                  <a16:creationId xmlns:a16="http://schemas.microsoft.com/office/drawing/2014/main" id="{323B9B2B-7263-3B1F-E2DC-4B8B4C134A19}"/>
                </a:ext>
              </a:extLst>
            </p:cNvPr>
            <p:cNvSpPr txBox="1"/>
            <p:nvPr/>
          </p:nvSpPr>
          <p:spPr>
            <a:xfrm>
              <a:off x="0" y="-1024746"/>
              <a:ext cx="1258169" cy="15368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4001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5350" b="1" dirty="0">
                  <a:solidFill>
                    <a:srgbClr val="FFFFFF"/>
                  </a:solidFill>
                  <a:latin typeface="Helvetica Neue"/>
                  <a:sym typeface="Helvetica Neue"/>
                </a:rPr>
                <a:t>12</a:t>
              </a:r>
              <a:endParaRPr dirty="0"/>
            </a:p>
          </p:txBody>
        </p:sp>
      </p:grpSp>
      <p:grpSp>
        <p:nvGrpSpPr>
          <p:cNvPr id="5" name="Google Shape;102;p3">
            <a:extLst>
              <a:ext uri="{FF2B5EF4-FFF2-40B4-BE49-F238E27FC236}">
                <a16:creationId xmlns:a16="http://schemas.microsoft.com/office/drawing/2014/main" id="{BE6DFDDB-ED30-97B4-AEE0-B5FAEE03926C}"/>
              </a:ext>
            </a:extLst>
          </p:cNvPr>
          <p:cNvGrpSpPr/>
          <p:nvPr/>
        </p:nvGrpSpPr>
        <p:grpSpPr>
          <a:xfrm>
            <a:off x="9964284" y="2581761"/>
            <a:ext cx="5936398" cy="1152623"/>
            <a:chOff x="-28755" y="10423"/>
            <a:chExt cx="6458058" cy="1536829"/>
          </a:xfrm>
        </p:grpSpPr>
        <p:sp>
          <p:nvSpPr>
            <p:cNvPr id="6" name="Google Shape;103;p3">
              <a:extLst>
                <a:ext uri="{FF2B5EF4-FFF2-40B4-BE49-F238E27FC236}">
                  <a16:creationId xmlns:a16="http://schemas.microsoft.com/office/drawing/2014/main" id="{B9ACDB93-E9FC-BF8C-CE19-F3255F7C7D17}"/>
                </a:ext>
              </a:extLst>
            </p:cNvPr>
            <p:cNvSpPr txBox="1"/>
            <p:nvPr/>
          </p:nvSpPr>
          <p:spPr>
            <a:xfrm>
              <a:off x="1558888" y="330285"/>
              <a:ext cx="4870415" cy="8765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algn="just">
                <a:lnSpc>
                  <a:spcPct val="178030"/>
                </a:lnSpc>
              </a:pPr>
              <a:r>
                <a:rPr lang="en-US" sz="2400" dirty="0">
                  <a:solidFill>
                    <a:srgbClr val="FFFFFF"/>
                  </a:solidFill>
                </a:rPr>
                <a:t>Agenda </a:t>
              </a:r>
              <a:r>
                <a:rPr lang="en-US" sz="2400" dirty="0" err="1">
                  <a:solidFill>
                    <a:srgbClr val="FFFFFF"/>
                  </a:solidFill>
                </a:rPr>
                <a:t>Regulatória</a:t>
              </a:r>
              <a:r>
                <a:rPr lang="en-US" sz="2400" dirty="0">
                  <a:solidFill>
                    <a:srgbClr val="FFFFFF"/>
                  </a:solidFill>
                </a:rPr>
                <a:t> – ANA</a:t>
              </a:r>
            </a:p>
          </p:txBody>
        </p:sp>
        <p:sp>
          <p:nvSpPr>
            <p:cNvPr id="7" name="Google Shape;104;p3">
              <a:extLst>
                <a:ext uri="{FF2B5EF4-FFF2-40B4-BE49-F238E27FC236}">
                  <a16:creationId xmlns:a16="http://schemas.microsoft.com/office/drawing/2014/main" id="{8D06C0B2-2436-5DAF-507C-0AA184C8BF6F}"/>
                </a:ext>
              </a:extLst>
            </p:cNvPr>
            <p:cNvSpPr txBox="1"/>
            <p:nvPr/>
          </p:nvSpPr>
          <p:spPr>
            <a:xfrm>
              <a:off x="-28755" y="10423"/>
              <a:ext cx="1272416" cy="153682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4001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5350" b="1" dirty="0">
                  <a:solidFill>
                    <a:srgbClr val="FFFFFF"/>
                  </a:solidFill>
                  <a:latin typeface="Helvetica Neue"/>
                  <a:sym typeface="Helvetica Neue"/>
                </a:rPr>
                <a:t>04</a:t>
              </a:r>
              <a:endParaRPr dirty="0"/>
            </a:p>
          </p:txBody>
        </p:sp>
      </p:grpSp>
      <p:grpSp>
        <p:nvGrpSpPr>
          <p:cNvPr id="8" name="Google Shape;102;p3">
            <a:extLst>
              <a:ext uri="{FF2B5EF4-FFF2-40B4-BE49-F238E27FC236}">
                <a16:creationId xmlns:a16="http://schemas.microsoft.com/office/drawing/2014/main" id="{4E0B2775-2BB5-1F7E-90A7-2A568CA43A8E}"/>
              </a:ext>
            </a:extLst>
          </p:cNvPr>
          <p:cNvGrpSpPr/>
          <p:nvPr/>
        </p:nvGrpSpPr>
        <p:grpSpPr>
          <a:xfrm>
            <a:off x="9964284" y="3583211"/>
            <a:ext cx="5936398" cy="1152623"/>
            <a:chOff x="-28755" y="10423"/>
            <a:chExt cx="6458058" cy="1536829"/>
          </a:xfrm>
        </p:grpSpPr>
        <p:sp>
          <p:nvSpPr>
            <p:cNvPr id="9" name="Google Shape;103;p3">
              <a:extLst>
                <a:ext uri="{FF2B5EF4-FFF2-40B4-BE49-F238E27FC236}">
                  <a16:creationId xmlns:a16="http://schemas.microsoft.com/office/drawing/2014/main" id="{FFC87746-E034-1F8F-7EF5-638B023C2804}"/>
                </a:ext>
              </a:extLst>
            </p:cNvPr>
            <p:cNvSpPr txBox="1"/>
            <p:nvPr/>
          </p:nvSpPr>
          <p:spPr>
            <a:xfrm>
              <a:off x="1558888" y="330285"/>
              <a:ext cx="4870415" cy="87656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algn="just">
                <a:lnSpc>
                  <a:spcPct val="178030"/>
                </a:lnSpc>
              </a:pPr>
              <a:r>
                <a:rPr lang="en-US" sz="2400" dirty="0" err="1">
                  <a:solidFill>
                    <a:srgbClr val="FFFFFF"/>
                  </a:solidFill>
                </a:rPr>
                <a:t>Linha</a:t>
              </a:r>
              <a:r>
                <a:rPr lang="en-US" sz="2400" dirty="0">
                  <a:solidFill>
                    <a:srgbClr val="FFFFFF"/>
                  </a:solidFill>
                </a:rPr>
                <a:t> do tempo</a:t>
              </a:r>
            </a:p>
          </p:txBody>
        </p:sp>
        <p:sp>
          <p:nvSpPr>
            <p:cNvPr id="10" name="Google Shape;104;p3">
              <a:extLst>
                <a:ext uri="{FF2B5EF4-FFF2-40B4-BE49-F238E27FC236}">
                  <a16:creationId xmlns:a16="http://schemas.microsoft.com/office/drawing/2014/main" id="{15208DE5-72ED-0E7A-48CA-1DBB1E9EC3F4}"/>
                </a:ext>
              </a:extLst>
            </p:cNvPr>
            <p:cNvSpPr txBox="1"/>
            <p:nvPr/>
          </p:nvSpPr>
          <p:spPr>
            <a:xfrm>
              <a:off x="-28755" y="10423"/>
              <a:ext cx="1272416" cy="153682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40018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5350" b="1" dirty="0">
                  <a:solidFill>
                    <a:srgbClr val="FFFFFF"/>
                  </a:solidFill>
                  <a:latin typeface="Helvetica Neue"/>
                  <a:sym typeface="Helvetica Neue"/>
                </a:rPr>
                <a:t>06</a:t>
              </a:r>
              <a:endParaRPr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A651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/>
          <p:nvPr/>
        </p:nvSpPr>
        <p:spPr>
          <a:xfrm>
            <a:off x="1028700" y="885825"/>
            <a:ext cx="13436600" cy="947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4400" dirty="0">
                <a:solidFill>
                  <a:schemeClr val="tx1"/>
                </a:solidFill>
                <a:latin typeface="Cinzel"/>
              </a:rPr>
              <a:t>1. Agenda </a:t>
            </a:r>
            <a:r>
              <a:rPr lang="en-US" sz="4400" dirty="0" err="1">
                <a:solidFill>
                  <a:schemeClr val="tx1"/>
                </a:solidFill>
                <a:latin typeface="Cinzel"/>
              </a:rPr>
              <a:t>Regulatória</a:t>
            </a:r>
            <a:r>
              <a:rPr lang="en-US" sz="4400" dirty="0">
                <a:solidFill>
                  <a:schemeClr val="tx1"/>
                </a:solidFill>
                <a:latin typeface="Cinzel"/>
              </a:rPr>
              <a:t> - ANA</a:t>
            </a:r>
          </a:p>
        </p:txBody>
      </p:sp>
      <p:sp>
        <p:nvSpPr>
          <p:cNvPr id="120" name="Google Shape;120;p4"/>
          <p:cNvSpPr txBox="1"/>
          <p:nvPr/>
        </p:nvSpPr>
        <p:spPr>
          <a:xfrm>
            <a:off x="16286630" y="8138542"/>
            <a:ext cx="526380" cy="754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dirty="0">
                <a:solidFill>
                  <a:srgbClr val="051730"/>
                </a:solidFill>
              </a:rPr>
              <a:t>04</a:t>
            </a:r>
            <a:endParaRPr dirty="0"/>
          </a:p>
        </p:txBody>
      </p:sp>
      <p:pic>
        <p:nvPicPr>
          <p:cNvPr id="121" name="Google Shape;121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13633" y="8837038"/>
            <a:ext cx="672373" cy="237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0CD64203-8E72-835C-4C20-672B6248BD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699" y="2115848"/>
            <a:ext cx="11779994" cy="7202199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9C64FA92-7B14-CE6F-B7C2-E2F2EF8770DA}"/>
              </a:ext>
            </a:extLst>
          </p:cNvPr>
          <p:cNvSpPr txBox="1"/>
          <p:nvPr/>
        </p:nvSpPr>
        <p:spPr>
          <a:xfrm>
            <a:off x="13228921" y="7894156"/>
            <a:ext cx="28742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dirty="0"/>
              <a:t>Escopo da Consultoria</a:t>
            </a:r>
          </a:p>
        </p:txBody>
      </p:sp>
      <p:sp>
        <p:nvSpPr>
          <p:cNvPr id="7" name="Seta: para a Direita 6">
            <a:extLst>
              <a:ext uri="{FF2B5EF4-FFF2-40B4-BE49-F238E27FC236}">
                <a16:creationId xmlns:a16="http://schemas.microsoft.com/office/drawing/2014/main" id="{E7070DAE-6785-B551-168E-CC16390BACBD}"/>
              </a:ext>
            </a:extLst>
          </p:cNvPr>
          <p:cNvSpPr/>
          <p:nvPr/>
        </p:nvSpPr>
        <p:spPr>
          <a:xfrm rot="10800000">
            <a:off x="13009418" y="8138542"/>
            <a:ext cx="2874206" cy="5482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B8569DAB-4867-5909-CC93-DE47D2062C8F}"/>
              </a:ext>
            </a:extLst>
          </p:cNvPr>
          <p:cNvSpPr txBox="1"/>
          <p:nvPr/>
        </p:nvSpPr>
        <p:spPr>
          <a:xfrm>
            <a:off x="1181099" y="9657162"/>
            <a:ext cx="9144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Disponível em: </a:t>
            </a:r>
            <a:r>
              <a:rPr lang="pt-BR" dirty="0">
                <a:hlinkClick r:id="rId5"/>
              </a:rPr>
              <a:t>https://arquivos.ana.gov.br/_viewpdf/web/?file=https://arquivos.ana.gov.br/resolucoes/2021/0105-2021_Ato_Normativo_18102021_20211020085344.pdf?09:35:59</a:t>
            </a:r>
            <a:r>
              <a:rPr lang="pt-B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54643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203B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"/>
          <p:cNvSpPr txBox="1"/>
          <p:nvPr/>
        </p:nvSpPr>
        <p:spPr>
          <a:xfrm>
            <a:off x="1028700" y="411372"/>
            <a:ext cx="13436600" cy="947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4400" dirty="0">
                <a:solidFill>
                  <a:schemeClr val="bg1"/>
                </a:solidFill>
                <a:latin typeface="Cinzel"/>
              </a:rPr>
              <a:t>1. Agenda </a:t>
            </a:r>
            <a:r>
              <a:rPr lang="en-US" sz="4400" dirty="0" err="1">
                <a:solidFill>
                  <a:schemeClr val="bg1"/>
                </a:solidFill>
                <a:latin typeface="Cinzel"/>
              </a:rPr>
              <a:t>Regulatória</a:t>
            </a:r>
            <a:r>
              <a:rPr lang="en-US" sz="4400" dirty="0">
                <a:solidFill>
                  <a:schemeClr val="bg1"/>
                </a:solidFill>
                <a:latin typeface="Cinzel"/>
              </a:rPr>
              <a:t> - ANA</a:t>
            </a:r>
          </a:p>
        </p:txBody>
      </p:sp>
      <p:grpSp>
        <p:nvGrpSpPr>
          <p:cNvPr id="128" name="Google Shape;128;p5"/>
          <p:cNvGrpSpPr/>
          <p:nvPr/>
        </p:nvGrpSpPr>
        <p:grpSpPr>
          <a:xfrm>
            <a:off x="16213633" y="8157592"/>
            <a:ext cx="672373" cy="916610"/>
            <a:chOff x="0" y="-76200"/>
            <a:chExt cx="896497" cy="1222147"/>
          </a:xfrm>
        </p:grpSpPr>
        <p:sp>
          <p:nvSpPr>
            <p:cNvPr id="129" name="Google Shape;129;p5"/>
            <p:cNvSpPr txBox="1"/>
            <p:nvPr/>
          </p:nvSpPr>
          <p:spPr>
            <a:xfrm>
              <a:off x="97329" y="-76200"/>
              <a:ext cx="701840" cy="10054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lnSpc>
                  <a:spcPct val="14001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500" dirty="0">
                  <a:solidFill>
                    <a:srgbClr val="CBA651"/>
                  </a:solidFill>
                </a:rPr>
                <a:t>05</a:t>
              </a:r>
              <a:endParaRPr dirty="0"/>
            </a:p>
          </p:txBody>
        </p:sp>
        <p:pic>
          <p:nvPicPr>
            <p:cNvPr id="130" name="Google Shape;130;p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829728"/>
              <a:ext cx="896497" cy="31621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" name="Imagem 2">
            <a:extLst>
              <a:ext uri="{FF2B5EF4-FFF2-40B4-BE49-F238E27FC236}">
                <a16:creationId xmlns:a16="http://schemas.microsoft.com/office/drawing/2014/main" id="{6A54B7A4-C830-6F66-C53F-363155C5CB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700" y="1691273"/>
            <a:ext cx="11386356" cy="7696200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1DECF34D-A2C2-FF19-989C-D58DF04ADECE}"/>
              </a:ext>
            </a:extLst>
          </p:cNvPr>
          <p:cNvSpPr txBox="1"/>
          <p:nvPr/>
        </p:nvSpPr>
        <p:spPr>
          <a:xfrm>
            <a:off x="1028699" y="9525544"/>
            <a:ext cx="9144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/>
              <a:t>Disponível em: </a:t>
            </a:r>
            <a:r>
              <a:rPr lang="pt-BR" dirty="0">
                <a:hlinkClick r:id="rId5"/>
              </a:rPr>
              <a:t>https://arquivos.ana.gov.br/_viewpdf/web/?file=https://arquivos.ana.gov.br/resolucoes/2021/0105-2021_Ato_Normativo_18102021_20211020085344.pdf?09:35:59</a:t>
            </a:r>
            <a:r>
              <a:rPr lang="pt-B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95502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A651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/>
          <p:nvPr/>
        </p:nvSpPr>
        <p:spPr>
          <a:xfrm>
            <a:off x="1028700" y="885825"/>
            <a:ext cx="13436600" cy="947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4400" dirty="0">
                <a:solidFill>
                  <a:srgbClr val="0D203B"/>
                </a:solidFill>
                <a:latin typeface="Cinzel"/>
              </a:rPr>
              <a:t>2. </a:t>
            </a:r>
            <a:r>
              <a:rPr lang="en-US" sz="4400" dirty="0" err="1">
                <a:solidFill>
                  <a:srgbClr val="0D203B"/>
                </a:solidFill>
                <a:latin typeface="Cinzel"/>
              </a:rPr>
              <a:t>Linha</a:t>
            </a:r>
            <a:r>
              <a:rPr lang="en-US" sz="4400" dirty="0">
                <a:solidFill>
                  <a:srgbClr val="0D203B"/>
                </a:solidFill>
                <a:latin typeface="Cinzel"/>
              </a:rPr>
              <a:t> do tempo</a:t>
            </a:r>
          </a:p>
        </p:txBody>
      </p:sp>
      <p:sp>
        <p:nvSpPr>
          <p:cNvPr id="120" name="Google Shape;120;p4"/>
          <p:cNvSpPr txBox="1"/>
          <p:nvPr/>
        </p:nvSpPr>
        <p:spPr>
          <a:xfrm>
            <a:off x="16286630" y="8138542"/>
            <a:ext cx="526380" cy="754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dirty="0">
                <a:solidFill>
                  <a:srgbClr val="051730"/>
                </a:solidFill>
              </a:rPr>
              <a:t>06</a:t>
            </a:r>
            <a:endParaRPr dirty="0"/>
          </a:p>
        </p:txBody>
      </p:sp>
      <p:pic>
        <p:nvPicPr>
          <p:cNvPr id="121" name="Google Shape;121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13633" y="8837038"/>
            <a:ext cx="672373" cy="237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6CB429B5-E177-C69E-937C-5FF9FE3153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879" y="3200057"/>
            <a:ext cx="8258121" cy="4551560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9725B9A8-7586-AD4F-30CB-22956EA95A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93758" y="3200056"/>
            <a:ext cx="7659408" cy="4551561"/>
          </a:xfrm>
          <a:prstGeom prst="rect">
            <a:avLst/>
          </a:prstGeom>
        </p:spPr>
      </p:pic>
      <p:sp>
        <p:nvSpPr>
          <p:cNvPr id="8" name="Google Shape;118;p4">
            <a:extLst>
              <a:ext uri="{FF2B5EF4-FFF2-40B4-BE49-F238E27FC236}">
                <a16:creationId xmlns:a16="http://schemas.microsoft.com/office/drawing/2014/main" id="{6CBE8BEA-0D5E-7A7C-B7AD-F64A23B7448E}"/>
              </a:ext>
            </a:extLst>
          </p:cNvPr>
          <p:cNvSpPr txBox="1"/>
          <p:nvPr/>
        </p:nvSpPr>
        <p:spPr>
          <a:xfrm>
            <a:off x="6803587" y="2276850"/>
            <a:ext cx="6619875" cy="51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2400" b="1" dirty="0" err="1">
                <a:solidFill>
                  <a:srgbClr val="0D203B"/>
                </a:solidFill>
                <a:latin typeface="Cinzel"/>
              </a:rPr>
              <a:t>Termo</a:t>
            </a:r>
            <a:r>
              <a:rPr lang="en-US" sz="2400" b="1" dirty="0">
                <a:solidFill>
                  <a:srgbClr val="0D203B"/>
                </a:solidFill>
                <a:latin typeface="Cinzel"/>
              </a:rPr>
              <a:t> de </a:t>
            </a:r>
            <a:r>
              <a:rPr lang="en-US" sz="2400" b="1" dirty="0" err="1">
                <a:solidFill>
                  <a:srgbClr val="0D203B"/>
                </a:solidFill>
                <a:latin typeface="Cinzel"/>
              </a:rPr>
              <a:t>Referência</a:t>
            </a:r>
            <a:r>
              <a:rPr lang="en-US" sz="2400" b="1" dirty="0">
                <a:solidFill>
                  <a:srgbClr val="0D203B"/>
                </a:solidFill>
                <a:latin typeface="Cinzel"/>
              </a:rPr>
              <a:t> – 2020/2021</a:t>
            </a:r>
          </a:p>
        </p:txBody>
      </p:sp>
    </p:spTree>
    <p:extLst>
      <p:ext uri="{BB962C8B-B14F-4D97-AF65-F5344CB8AC3E}">
        <p14:creationId xmlns:p14="http://schemas.microsoft.com/office/powerpoint/2010/main" val="1151710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A651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/>
          <p:nvPr/>
        </p:nvSpPr>
        <p:spPr>
          <a:xfrm>
            <a:off x="1028700" y="885825"/>
            <a:ext cx="13436600" cy="947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4400" dirty="0">
                <a:solidFill>
                  <a:schemeClr val="tx1"/>
                </a:solidFill>
                <a:latin typeface="Cinzel"/>
              </a:rPr>
              <a:t>2. </a:t>
            </a:r>
            <a:r>
              <a:rPr lang="en-US" sz="4400" dirty="0" err="1">
                <a:solidFill>
                  <a:schemeClr val="tx1"/>
                </a:solidFill>
                <a:latin typeface="Cinzel"/>
              </a:rPr>
              <a:t>Linha</a:t>
            </a:r>
            <a:r>
              <a:rPr lang="en-US" sz="4400" dirty="0">
                <a:solidFill>
                  <a:schemeClr val="tx1"/>
                </a:solidFill>
                <a:latin typeface="Cinzel"/>
              </a:rPr>
              <a:t> do tempo</a:t>
            </a:r>
          </a:p>
        </p:txBody>
      </p:sp>
      <p:sp>
        <p:nvSpPr>
          <p:cNvPr id="119" name="Google Shape;119;p4"/>
          <p:cNvSpPr txBox="1"/>
          <p:nvPr/>
        </p:nvSpPr>
        <p:spPr>
          <a:xfrm>
            <a:off x="1028700" y="2162270"/>
            <a:ext cx="13436600" cy="603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pt-BR" sz="2800" dirty="0">
                <a:latin typeface="Helvetica Neue"/>
              </a:rPr>
              <a:t>Produtos previstos no Termo de Referência – 2020/2021</a:t>
            </a:r>
          </a:p>
        </p:txBody>
      </p:sp>
      <p:sp>
        <p:nvSpPr>
          <p:cNvPr id="120" name="Google Shape;120;p4"/>
          <p:cNvSpPr txBox="1"/>
          <p:nvPr/>
        </p:nvSpPr>
        <p:spPr>
          <a:xfrm>
            <a:off x="16286630" y="8138542"/>
            <a:ext cx="526380" cy="754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dirty="0">
                <a:solidFill>
                  <a:srgbClr val="051730"/>
                </a:solidFill>
              </a:rPr>
              <a:t>07</a:t>
            </a:r>
            <a:endParaRPr dirty="0"/>
          </a:p>
        </p:txBody>
      </p:sp>
      <p:pic>
        <p:nvPicPr>
          <p:cNvPr id="121" name="Google Shape;121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13633" y="8837038"/>
            <a:ext cx="672373" cy="237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2ED90E83-61FB-E7EA-7B12-FB2AE395DD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309" y="3322060"/>
            <a:ext cx="10474791" cy="622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571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203B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"/>
          <p:cNvSpPr txBox="1"/>
          <p:nvPr/>
        </p:nvSpPr>
        <p:spPr>
          <a:xfrm>
            <a:off x="1028700" y="411372"/>
            <a:ext cx="13436600" cy="947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4400" dirty="0">
                <a:solidFill>
                  <a:schemeClr val="bg1"/>
                </a:solidFill>
                <a:latin typeface="Cinzel"/>
              </a:rPr>
              <a:t>2. </a:t>
            </a:r>
            <a:r>
              <a:rPr lang="en-US" sz="4400" dirty="0" err="1">
                <a:solidFill>
                  <a:schemeClr val="bg1"/>
                </a:solidFill>
                <a:latin typeface="Cinzel"/>
              </a:rPr>
              <a:t>Linha</a:t>
            </a:r>
            <a:r>
              <a:rPr lang="en-US" sz="4400" dirty="0">
                <a:solidFill>
                  <a:schemeClr val="bg1"/>
                </a:solidFill>
                <a:latin typeface="Cinzel"/>
              </a:rPr>
              <a:t> do tempo</a:t>
            </a:r>
          </a:p>
        </p:txBody>
      </p:sp>
      <p:grpSp>
        <p:nvGrpSpPr>
          <p:cNvPr id="128" name="Google Shape;128;p5"/>
          <p:cNvGrpSpPr/>
          <p:nvPr/>
        </p:nvGrpSpPr>
        <p:grpSpPr>
          <a:xfrm>
            <a:off x="16213633" y="8157592"/>
            <a:ext cx="672373" cy="916610"/>
            <a:chOff x="0" y="-76200"/>
            <a:chExt cx="896497" cy="1222147"/>
          </a:xfrm>
        </p:grpSpPr>
        <p:sp>
          <p:nvSpPr>
            <p:cNvPr id="129" name="Google Shape;129;p5"/>
            <p:cNvSpPr txBox="1"/>
            <p:nvPr/>
          </p:nvSpPr>
          <p:spPr>
            <a:xfrm>
              <a:off x="97329" y="-76200"/>
              <a:ext cx="701840" cy="10054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lnSpc>
                  <a:spcPct val="14001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500" dirty="0">
                  <a:solidFill>
                    <a:srgbClr val="CBA651"/>
                  </a:solidFill>
                </a:rPr>
                <a:t>08</a:t>
              </a:r>
              <a:endParaRPr dirty="0"/>
            </a:p>
          </p:txBody>
        </p:sp>
        <p:pic>
          <p:nvPicPr>
            <p:cNvPr id="130" name="Google Shape;130;p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829728"/>
              <a:ext cx="896497" cy="31621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" name="Google Shape;119;p4">
            <a:extLst>
              <a:ext uri="{FF2B5EF4-FFF2-40B4-BE49-F238E27FC236}">
                <a16:creationId xmlns:a16="http://schemas.microsoft.com/office/drawing/2014/main" id="{CD8A42AA-4128-461A-A5D5-1C533B0AC262}"/>
              </a:ext>
            </a:extLst>
          </p:cNvPr>
          <p:cNvSpPr txBox="1"/>
          <p:nvPr/>
        </p:nvSpPr>
        <p:spPr>
          <a:xfrm>
            <a:off x="1028700" y="2162270"/>
            <a:ext cx="13436600" cy="6032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bg1"/>
                </a:solidFill>
                <a:latin typeface="Helvetica Neue"/>
              </a:rPr>
              <a:t>Contratação</a:t>
            </a:r>
            <a:r>
              <a:rPr lang="en-US" sz="2800" dirty="0">
                <a:solidFill>
                  <a:schemeClr val="bg1"/>
                </a:solidFill>
                <a:latin typeface="Helvetica Neue"/>
              </a:rPr>
              <a:t> via BID – </a:t>
            </a:r>
            <a:r>
              <a:rPr lang="en-US" sz="2800" dirty="0" err="1">
                <a:solidFill>
                  <a:schemeClr val="bg1"/>
                </a:solidFill>
                <a:latin typeface="Helvetica Neue"/>
              </a:rPr>
              <a:t>fevereiro</a:t>
            </a:r>
            <a:r>
              <a:rPr lang="en-US" sz="2800" dirty="0">
                <a:solidFill>
                  <a:schemeClr val="bg1"/>
                </a:solidFill>
                <a:latin typeface="Helvetica Neue"/>
              </a:rPr>
              <a:t> de 2022</a:t>
            </a:r>
          </a:p>
          <a:p>
            <a:pPr algn="just">
              <a:lnSpc>
                <a:spcPct val="139964"/>
              </a:lnSpc>
            </a:pPr>
            <a:endParaRPr lang="en-US" sz="2800" dirty="0">
              <a:solidFill>
                <a:schemeClr val="bg1"/>
              </a:solidFill>
              <a:latin typeface="Helvetica Neue"/>
            </a:endParaRP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bg1"/>
                </a:solidFill>
                <a:latin typeface="Helvetica Neue"/>
              </a:rPr>
              <a:t>Entrega</a:t>
            </a:r>
            <a:r>
              <a:rPr lang="en-US" sz="2800" dirty="0">
                <a:solidFill>
                  <a:schemeClr val="bg1"/>
                </a:solidFill>
                <a:latin typeface="Helvetica Neue"/>
              </a:rPr>
              <a:t> do </a:t>
            </a:r>
            <a:r>
              <a:rPr lang="en-US" sz="2800" dirty="0" err="1">
                <a:solidFill>
                  <a:schemeClr val="bg1"/>
                </a:solidFill>
                <a:latin typeface="Helvetica Neue"/>
              </a:rPr>
              <a:t>Produto</a:t>
            </a:r>
            <a:r>
              <a:rPr lang="en-US" sz="2800" dirty="0">
                <a:solidFill>
                  <a:schemeClr val="bg1"/>
                </a:solidFill>
                <a:latin typeface="Helvetica Neue"/>
              </a:rPr>
              <a:t> 1 – 20 de </a:t>
            </a:r>
            <a:r>
              <a:rPr lang="en-US" sz="2800" dirty="0" err="1">
                <a:solidFill>
                  <a:schemeClr val="bg1"/>
                </a:solidFill>
                <a:latin typeface="Helvetica Neue"/>
              </a:rPr>
              <a:t>maio</a:t>
            </a:r>
            <a:r>
              <a:rPr lang="en-US" sz="2800" dirty="0">
                <a:solidFill>
                  <a:schemeClr val="bg1"/>
                </a:solidFill>
                <a:latin typeface="Helvetica Neue"/>
              </a:rPr>
              <a:t> de 2022</a:t>
            </a:r>
          </a:p>
          <a:p>
            <a:pPr algn="just">
              <a:lnSpc>
                <a:spcPct val="139964"/>
              </a:lnSpc>
            </a:pPr>
            <a:endParaRPr lang="en-US" sz="2800" dirty="0">
              <a:solidFill>
                <a:schemeClr val="bg1"/>
              </a:solidFill>
              <a:latin typeface="Helvetica Neue"/>
            </a:endParaRP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bg1"/>
                </a:solidFill>
                <a:latin typeface="Helvetica Neue"/>
              </a:rPr>
              <a:t>Entrega</a:t>
            </a:r>
            <a:r>
              <a:rPr lang="en-US" sz="2800" dirty="0">
                <a:solidFill>
                  <a:schemeClr val="bg1"/>
                </a:solidFill>
                <a:latin typeface="Helvetica Neue"/>
              </a:rPr>
              <a:t> do </a:t>
            </a:r>
            <a:r>
              <a:rPr lang="en-US" sz="2800" dirty="0" err="1">
                <a:solidFill>
                  <a:schemeClr val="bg1"/>
                </a:solidFill>
                <a:latin typeface="Helvetica Neue"/>
              </a:rPr>
              <a:t>Produto</a:t>
            </a:r>
            <a:r>
              <a:rPr lang="en-US" sz="2800" dirty="0">
                <a:solidFill>
                  <a:schemeClr val="bg1"/>
                </a:solidFill>
                <a:latin typeface="Helvetica Neue"/>
              </a:rPr>
              <a:t> 2 – 7 de </a:t>
            </a:r>
            <a:r>
              <a:rPr lang="en-US" sz="2800" dirty="0" err="1">
                <a:solidFill>
                  <a:schemeClr val="bg1"/>
                </a:solidFill>
                <a:latin typeface="Helvetica Neue"/>
              </a:rPr>
              <a:t>julho</a:t>
            </a:r>
            <a:r>
              <a:rPr lang="en-US" sz="2800" dirty="0">
                <a:solidFill>
                  <a:schemeClr val="bg1"/>
                </a:solidFill>
                <a:latin typeface="Helvetica Neue"/>
              </a:rPr>
              <a:t> de 2022</a:t>
            </a:r>
          </a:p>
          <a:p>
            <a:pPr algn="just">
              <a:lnSpc>
                <a:spcPct val="139964"/>
              </a:lnSpc>
            </a:pPr>
            <a:endParaRPr lang="en-US" sz="2800" dirty="0">
              <a:solidFill>
                <a:schemeClr val="bg1"/>
              </a:solidFill>
              <a:latin typeface="Helvetica Neue"/>
            </a:endParaRPr>
          </a:p>
          <a:p>
            <a:pPr marL="457200" indent="-457200" algn="just">
              <a:lnSpc>
                <a:spcPct val="139964"/>
              </a:lnSpc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bg1"/>
                </a:solidFill>
                <a:latin typeface="Helvetica Neue"/>
              </a:rPr>
              <a:t>Evento</a:t>
            </a:r>
            <a:r>
              <a:rPr lang="en-US" sz="2800" dirty="0">
                <a:solidFill>
                  <a:schemeClr val="bg1"/>
                </a:solidFill>
                <a:latin typeface="Helvetica Neue"/>
              </a:rPr>
              <a:t> </a:t>
            </a:r>
            <a:r>
              <a:rPr lang="en-US" sz="2800" dirty="0" err="1">
                <a:solidFill>
                  <a:schemeClr val="bg1"/>
                </a:solidFill>
                <a:latin typeface="Helvetica Neue" panose="020B0604020202020204" charset="0"/>
              </a:rPr>
              <a:t>sobre</a:t>
            </a:r>
            <a:r>
              <a:rPr lang="en-US" sz="2800" dirty="0">
                <a:solidFill>
                  <a:schemeClr val="bg1"/>
                </a:solidFill>
                <a:latin typeface="Helvetica Neue" panose="020B0604020202020204" charset="0"/>
              </a:rPr>
              <a:t> </a:t>
            </a:r>
            <a:r>
              <a:rPr lang="en-US" sz="2800" i="1" dirty="0">
                <a:solidFill>
                  <a:schemeClr val="bg1"/>
                </a:solidFill>
                <a:latin typeface="Helvetica Neue" panose="020B0604020202020204" charset="0"/>
              </a:rPr>
              <a:t>“</a:t>
            </a:r>
            <a:r>
              <a:rPr lang="pt-BR" sz="2800" i="1" dirty="0">
                <a:solidFill>
                  <a:schemeClr val="bg1"/>
                </a:solidFill>
                <a:latin typeface="Helvetica Neue" panose="020B0604020202020204" charset="0"/>
              </a:rPr>
              <a:t>Manual de Procedimentos Internos de Mediação, Conciliação e Arbitragem no âmbito do setor de saneamento básico do Brasil” </a:t>
            </a:r>
            <a:r>
              <a:rPr lang="pt-BR" sz="2800" dirty="0">
                <a:solidFill>
                  <a:schemeClr val="bg1"/>
                </a:solidFill>
                <a:latin typeface="Helvetica Neue" panose="020B0604020202020204" charset="0"/>
              </a:rPr>
              <a:t>– 14 de setembro de 2022</a:t>
            </a:r>
          </a:p>
          <a:p>
            <a:pPr algn="just">
              <a:lnSpc>
                <a:spcPct val="139964"/>
              </a:lnSpc>
            </a:pPr>
            <a:endParaRPr lang="en-US" sz="2800" dirty="0">
              <a:solidFill>
                <a:schemeClr val="bg1"/>
              </a:solidFill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699154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A651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/>
          <p:nvPr/>
        </p:nvSpPr>
        <p:spPr>
          <a:xfrm>
            <a:off x="1028700" y="885825"/>
            <a:ext cx="13436600" cy="947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4400" dirty="0">
                <a:solidFill>
                  <a:srgbClr val="0D203B"/>
                </a:solidFill>
                <a:latin typeface="Cinzel"/>
              </a:rPr>
              <a:t>3. </a:t>
            </a:r>
            <a:r>
              <a:rPr lang="en-US" sz="4400" dirty="0" err="1">
                <a:solidFill>
                  <a:srgbClr val="0D203B"/>
                </a:solidFill>
                <a:latin typeface="Cinzel"/>
              </a:rPr>
              <a:t>Introdução</a:t>
            </a:r>
            <a:r>
              <a:rPr lang="en-US" sz="4400" dirty="0">
                <a:solidFill>
                  <a:srgbClr val="0D203B"/>
                </a:solidFill>
                <a:latin typeface="Cinzel"/>
              </a:rPr>
              <a:t> e </a:t>
            </a:r>
            <a:r>
              <a:rPr lang="en-US" sz="4400" dirty="0" err="1">
                <a:solidFill>
                  <a:srgbClr val="0D203B"/>
                </a:solidFill>
                <a:latin typeface="Cinzel"/>
              </a:rPr>
              <a:t>Contextualização</a:t>
            </a:r>
            <a:endParaRPr lang="en-US" sz="4400" dirty="0">
              <a:solidFill>
                <a:srgbClr val="0D203B"/>
              </a:solidFill>
              <a:latin typeface="Cinzel"/>
            </a:endParaRPr>
          </a:p>
        </p:txBody>
      </p:sp>
      <p:sp>
        <p:nvSpPr>
          <p:cNvPr id="119" name="Google Shape;119;p4"/>
          <p:cNvSpPr txBox="1"/>
          <p:nvPr/>
        </p:nvSpPr>
        <p:spPr>
          <a:xfrm>
            <a:off x="1028700" y="2162270"/>
            <a:ext cx="13436600" cy="7238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just">
              <a:lnSpc>
                <a:spcPct val="139964"/>
              </a:lnSpc>
            </a:pPr>
            <a:r>
              <a:rPr lang="en-US" sz="2800" dirty="0" err="1">
                <a:latin typeface="Helvetica Neue"/>
              </a:rPr>
              <a:t>Trata</a:t>
            </a:r>
            <a:r>
              <a:rPr lang="en-US" sz="2800" dirty="0">
                <a:latin typeface="Helvetica Neue"/>
              </a:rPr>
              <a:t>-se de </a:t>
            </a:r>
            <a:r>
              <a:rPr lang="en-US" sz="2800" dirty="0" err="1">
                <a:latin typeface="Helvetica Neue"/>
              </a:rPr>
              <a:t>Consultoria</a:t>
            </a:r>
            <a:r>
              <a:rPr lang="en-US" sz="2800" dirty="0">
                <a:latin typeface="Helvetica Neue"/>
              </a:rPr>
              <a:t> </a:t>
            </a:r>
            <a:r>
              <a:rPr lang="en-US" sz="2800" dirty="0" err="1">
                <a:latin typeface="Helvetica Neue"/>
              </a:rPr>
              <a:t>promovida</a:t>
            </a:r>
            <a:r>
              <a:rPr lang="en-US" sz="2800" dirty="0">
                <a:latin typeface="Helvetica Neue"/>
              </a:rPr>
              <a:t> </a:t>
            </a:r>
            <a:r>
              <a:rPr lang="en-US" sz="2800" dirty="0" err="1">
                <a:latin typeface="Helvetica Neue"/>
              </a:rPr>
              <a:t>por</a:t>
            </a:r>
            <a:r>
              <a:rPr lang="en-US" sz="2800" dirty="0">
                <a:latin typeface="Helvetica Neue"/>
              </a:rPr>
              <a:t> </a:t>
            </a:r>
            <a:r>
              <a:rPr lang="en-US" sz="2800" dirty="0" err="1">
                <a:latin typeface="Helvetica Neue"/>
              </a:rPr>
              <a:t>este</a:t>
            </a:r>
            <a:r>
              <a:rPr lang="en-US" sz="2800" dirty="0">
                <a:latin typeface="Helvetica Neue"/>
              </a:rPr>
              <a:t> </a:t>
            </a:r>
            <a:r>
              <a:rPr lang="en-US" sz="2800" dirty="0" err="1">
                <a:latin typeface="Helvetica Neue"/>
              </a:rPr>
              <a:t>escritório</a:t>
            </a:r>
            <a:r>
              <a:rPr lang="en-US" sz="2800" dirty="0">
                <a:latin typeface="Helvetica Neue"/>
              </a:rPr>
              <a:t> de </a:t>
            </a:r>
            <a:r>
              <a:rPr lang="en-US" sz="2800" dirty="0" err="1">
                <a:latin typeface="Helvetica Neue"/>
              </a:rPr>
              <a:t>advocacia</a:t>
            </a:r>
            <a:r>
              <a:rPr lang="en-US" sz="2800" dirty="0">
                <a:latin typeface="Helvetica Neue"/>
              </a:rPr>
              <a:t>, </a:t>
            </a:r>
            <a:r>
              <a:rPr lang="en-US" sz="2800" dirty="0" err="1">
                <a:latin typeface="Helvetica Neue"/>
              </a:rPr>
              <a:t>especializado</a:t>
            </a:r>
            <a:r>
              <a:rPr lang="en-US" sz="2800" dirty="0">
                <a:latin typeface="Helvetica Neue"/>
              </a:rPr>
              <a:t> </a:t>
            </a:r>
            <a:r>
              <a:rPr lang="en-US" sz="2800" dirty="0" err="1">
                <a:latin typeface="Helvetica Neue"/>
              </a:rPr>
              <a:t>em</a:t>
            </a:r>
            <a:r>
              <a:rPr lang="en-US" sz="2800" dirty="0">
                <a:latin typeface="Helvetica Neue"/>
              </a:rPr>
              <a:t> </a:t>
            </a:r>
            <a:r>
              <a:rPr lang="en-US" sz="2800" dirty="0" err="1">
                <a:latin typeface="Helvetica Neue"/>
              </a:rPr>
              <a:t>Direito</a:t>
            </a:r>
            <a:r>
              <a:rPr lang="en-US" sz="2800" dirty="0">
                <a:latin typeface="Helvetica Neue"/>
              </a:rPr>
              <a:t> </a:t>
            </a:r>
            <a:r>
              <a:rPr lang="en-US" sz="2800" dirty="0" err="1">
                <a:latin typeface="Helvetica Neue"/>
              </a:rPr>
              <a:t>Público</a:t>
            </a:r>
            <a:r>
              <a:rPr lang="en-US" sz="2800" dirty="0">
                <a:latin typeface="Helvetica Neue"/>
              </a:rPr>
              <a:t> e </a:t>
            </a:r>
            <a:r>
              <a:rPr lang="en-US" sz="2800" dirty="0" err="1">
                <a:latin typeface="Helvetica Neue"/>
              </a:rPr>
              <a:t>Solução</a:t>
            </a:r>
            <a:r>
              <a:rPr lang="en-US" sz="2800" dirty="0">
                <a:latin typeface="Helvetica Neue"/>
              </a:rPr>
              <a:t> de </a:t>
            </a:r>
            <a:r>
              <a:rPr lang="en-US" sz="2800" dirty="0" err="1">
                <a:latin typeface="Helvetica Neue"/>
              </a:rPr>
              <a:t>Conflitos</a:t>
            </a:r>
            <a:r>
              <a:rPr lang="en-US" sz="2800" dirty="0">
                <a:latin typeface="Helvetica Neue"/>
              </a:rPr>
              <a:t>, </a:t>
            </a:r>
            <a:r>
              <a:rPr lang="en-US" sz="2800" dirty="0" err="1">
                <a:latin typeface="Helvetica Neue"/>
              </a:rPr>
              <a:t>contratada</a:t>
            </a:r>
            <a:r>
              <a:rPr lang="en-US" sz="2800" dirty="0">
                <a:latin typeface="Helvetica Neue"/>
              </a:rPr>
              <a:t> </a:t>
            </a:r>
            <a:r>
              <a:rPr lang="pt-BR" sz="2800" dirty="0">
                <a:latin typeface="Helvetica Neue"/>
              </a:rPr>
              <a:t>pela Agência Nacional de Águas e Saneamento Básico – ANA, via Banco Interamericano de Desenvolvimento – BID, para prestação do serviço de Consultoria Jurídica </a:t>
            </a:r>
            <a:r>
              <a:rPr lang="pt-BR" sz="2800" i="1" dirty="0">
                <a:latin typeface="Helvetica Neue"/>
              </a:rPr>
              <a:t>“[a]poio à elaboração de norma ou manual de procedimentos internos da ANA sobre ação mediadora e arbitral nos conflitos que envolvam titulares, agências reguladoras ou prestadoras de serviços públicos de saneamento básico”</a:t>
            </a:r>
            <a:r>
              <a:rPr lang="pt-BR" sz="2800" dirty="0">
                <a:latin typeface="Helvetica Neue"/>
              </a:rPr>
              <a:t>.</a:t>
            </a:r>
          </a:p>
          <a:p>
            <a:pPr algn="just">
              <a:lnSpc>
                <a:spcPct val="139964"/>
              </a:lnSpc>
            </a:pPr>
            <a:endParaRPr lang="pt-BR" sz="2800" dirty="0">
              <a:latin typeface="Helvetica Neue"/>
            </a:endParaRPr>
          </a:p>
          <a:p>
            <a:pPr algn="just">
              <a:lnSpc>
                <a:spcPct val="139964"/>
              </a:lnSpc>
            </a:pPr>
            <a:r>
              <a:rPr lang="pt-BR" sz="2800" dirty="0">
                <a:latin typeface="Helvetica Neue"/>
              </a:rPr>
              <a:t>Art. 4º-A, § 5º da Lei n.º 9.984/2000: </a:t>
            </a:r>
            <a:r>
              <a:rPr lang="pt-BR" sz="2800" i="1" dirty="0">
                <a:latin typeface="Helvetica Neue"/>
              </a:rPr>
              <a:t>“ANA disponibilizará, em caráter voluntário e com sujeição à concordância entre as partes, ação mediadora ou arbitral nos conflitos que envolvam titulares, agências reguladoras ou prestadores de serviços públicos de saneamento básico”</a:t>
            </a:r>
            <a:endParaRPr lang="en-US" sz="2800" i="1" dirty="0">
              <a:latin typeface="Helvetica Neue"/>
            </a:endParaRPr>
          </a:p>
        </p:txBody>
      </p:sp>
      <p:sp>
        <p:nvSpPr>
          <p:cNvPr id="120" name="Google Shape;120;p4"/>
          <p:cNvSpPr txBox="1"/>
          <p:nvPr/>
        </p:nvSpPr>
        <p:spPr>
          <a:xfrm>
            <a:off x="16286630" y="8138542"/>
            <a:ext cx="526380" cy="754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dirty="0">
                <a:solidFill>
                  <a:srgbClr val="051730"/>
                </a:solidFill>
              </a:rPr>
              <a:t>09</a:t>
            </a:r>
            <a:endParaRPr dirty="0"/>
          </a:p>
        </p:txBody>
      </p:sp>
      <p:pic>
        <p:nvPicPr>
          <p:cNvPr id="121" name="Google Shape;121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213633" y="8837038"/>
            <a:ext cx="672373" cy="2371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1280</Words>
  <Application>Microsoft Office PowerPoint</Application>
  <PresentationFormat>Personalizar</PresentationFormat>
  <Paragraphs>120</Paragraphs>
  <Slides>19</Slides>
  <Notes>19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4" baseType="lpstr">
      <vt:lpstr>Helvetica Neue</vt:lpstr>
      <vt:lpstr>Arial</vt:lpstr>
      <vt:lpstr>Calibri</vt:lpstr>
      <vt:lpstr>Cinzel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Matheus Moreira</cp:lastModifiedBy>
  <cp:revision>990</cp:revision>
  <dcterms:created xsi:type="dcterms:W3CDTF">2006-08-16T00:00:00Z</dcterms:created>
  <dcterms:modified xsi:type="dcterms:W3CDTF">2022-09-13T19:12:07Z</dcterms:modified>
</cp:coreProperties>
</file>